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2" r:id="rId6"/>
    <p:sldId id="263" r:id="rId7"/>
    <p:sldId id="267" r:id="rId8"/>
    <p:sldId id="269" r:id="rId9"/>
    <p:sldId id="271" r:id="rId10"/>
    <p:sldId id="272" r:id="rId11"/>
    <p:sldId id="270" r:id="rId1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C9939-BCF8-4784-81C7-464C9EDA6D10}" v="17" dt="2023-08-27T15:20:01.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orňak" userId="7034441f73044912" providerId="LiveId" clId="{CD2C9939-BCF8-4784-81C7-464C9EDA6D10}"/>
    <pc:docChg chg="undo redo custSel addSld delSld modSld">
      <pc:chgData name="Michal Horňak" userId="7034441f73044912" providerId="LiveId" clId="{CD2C9939-BCF8-4784-81C7-464C9EDA6D10}" dt="2023-08-27T15:22:27.979" v="1391" actId="20577"/>
      <pc:docMkLst>
        <pc:docMk/>
      </pc:docMkLst>
      <pc:sldChg chg="addSp delSp modSp mod">
        <pc:chgData name="Michal Horňak" userId="7034441f73044912" providerId="LiveId" clId="{CD2C9939-BCF8-4784-81C7-464C9EDA6D10}" dt="2023-08-27T14:22:37.912" v="122" actId="1076"/>
        <pc:sldMkLst>
          <pc:docMk/>
          <pc:sldMk cId="3563511472" sldId="256"/>
        </pc:sldMkLst>
        <pc:spChg chg="mod">
          <ac:chgData name="Michal Horňak" userId="7034441f73044912" providerId="LiveId" clId="{CD2C9939-BCF8-4784-81C7-464C9EDA6D10}" dt="2023-08-27T14:22:34.348" v="121" actId="1076"/>
          <ac:spMkLst>
            <pc:docMk/>
            <pc:sldMk cId="3563511472" sldId="256"/>
            <ac:spMk id="2" creationId="{BEE3284F-F4F3-B7F0-30EC-614405D373B6}"/>
          </ac:spMkLst>
        </pc:spChg>
        <pc:spChg chg="mod">
          <ac:chgData name="Michal Horňak" userId="7034441f73044912" providerId="LiveId" clId="{CD2C9939-BCF8-4784-81C7-464C9EDA6D10}" dt="2023-08-27T14:22:37.912" v="122" actId="1076"/>
          <ac:spMkLst>
            <pc:docMk/>
            <pc:sldMk cId="3563511472" sldId="256"/>
            <ac:spMk id="3" creationId="{D1333A94-BF97-D8F2-B7B4-3CCC6AD6F1FE}"/>
          </ac:spMkLst>
        </pc:spChg>
        <pc:spChg chg="mod">
          <ac:chgData name="Michal Horňak" userId="7034441f73044912" providerId="LiveId" clId="{CD2C9939-BCF8-4784-81C7-464C9EDA6D10}" dt="2023-08-27T14:15:58.922" v="54" actId="207"/>
          <ac:spMkLst>
            <pc:docMk/>
            <pc:sldMk cId="3563511472" sldId="256"/>
            <ac:spMk id="9" creationId="{63C95257-5B9E-1EE4-5AD0-E2DC908994D0}"/>
          </ac:spMkLst>
        </pc:spChg>
        <pc:picChg chg="add mod">
          <ac:chgData name="Michal Horňak" userId="7034441f73044912" providerId="LiveId" clId="{CD2C9939-BCF8-4784-81C7-464C9EDA6D10}" dt="2023-08-27T14:22:09.545" v="118" actId="1076"/>
          <ac:picMkLst>
            <pc:docMk/>
            <pc:sldMk cId="3563511472" sldId="256"/>
            <ac:picMk id="4" creationId="{9D526761-D9DF-E926-2878-E12CAA4C00FC}"/>
          </ac:picMkLst>
        </pc:picChg>
        <pc:picChg chg="add mod">
          <ac:chgData name="Michal Horňak" userId="7034441f73044912" providerId="LiveId" clId="{CD2C9939-BCF8-4784-81C7-464C9EDA6D10}" dt="2023-08-27T14:22:27.757" v="120" actId="14100"/>
          <ac:picMkLst>
            <pc:docMk/>
            <pc:sldMk cId="3563511472" sldId="256"/>
            <ac:picMk id="6" creationId="{223B0E4F-7020-749F-FD3F-35148D1E9D56}"/>
          </ac:picMkLst>
        </pc:picChg>
        <pc:picChg chg="del">
          <ac:chgData name="Michal Horňak" userId="7034441f73044912" providerId="LiveId" clId="{CD2C9939-BCF8-4784-81C7-464C9EDA6D10}" dt="2023-08-27T14:08:26.004" v="1" actId="478"/>
          <ac:picMkLst>
            <pc:docMk/>
            <pc:sldMk cId="3563511472" sldId="256"/>
            <ac:picMk id="8" creationId="{FCF71ACA-7746-D321-5DDE-3BF53693788D}"/>
          </ac:picMkLst>
        </pc:picChg>
        <pc:picChg chg="del">
          <ac:chgData name="Michal Horňak" userId="7034441f73044912" providerId="LiveId" clId="{CD2C9939-BCF8-4784-81C7-464C9EDA6D10}" dt="2023-08-27T14:09:20.861" v="5" actId="478"/>
          <ac:picMkLst>
            <pc:docMk/>
            <pc:sldMk cId="3563511472" sldId="256"/>
            <ac:picMk id="1026" creationId="{5549234E-EEF5-02F9-377D-8C3472BB2797}"/>
          </ac:picMkLst>
        </pc:picChg>
      </pc:sldChg>
      <pc:sldChg chg="addSp delSp modSp mod">
        <pc:chgData name="Michal Horňak" userId="7034441f73044912" providerId="LiveId" clId="{CD2C9939-BCF8-4784-81C7-464C9EDA6D10}" dt="2023-08-27T14:18:57.057" v="97" actId="1076"/>
        <pc:sldMkLst>
          <pc:docMk/>
          <pc:sldMk cId="2553754860" sldId="257"/>
        </pc:sldMkLst>
        <pc:spChg chg="mod">
          <ac:chgData name="Michal Horňak" userId="7034441f73044912" providerId="LiveId" clId="{CD2C9939-BCF8-4784-81C7-464C9EDA6D10}" dt="2023-08-27T14:18:15.533" v="92" actId="207"/>
          <ac:spMkLst>
            <pc:docMk/>
            <pc:sldMk cId="2553754860" sldId="257"/>
            <ac:spMk id="2" creationId="{E3638449-2BF2-10CA-31E7-AD083726A99E}"/>
          </ac:spMkLst>
        </pc:spChg>
        <pc:spChg chg="mod">
          <ac:chgData name="Michal Horňak" userId="7034441f73044912" providerId="LiveId" clId="{CD2C9939-BCF8-4784-81C7-464C9EDA6D10}" dt="2023-08-27T14:18:23.140" v="93" actId="207"/>
          <ac:spMkLst>
            <pc:docMk/>
            <pc:sldMk cId="2553754860" sldId="257"/>
            <ac:spMk id="3" creationId="{CD569A18-51E6-0036-CD1E-F98A7A2A92C7}"/>
          </ac:spMkLst>
        </pc:spChg>
        <pc:spChg chg="mod">
          <ac:chgData name="Michal Horňak" userId="7034441f73044912" providerId="LiveId" clId="{CD2C9939-BCF8-4784-81C7-464C9EDA6D10}" dt="2023-08-27T14:18:33.149" v="94" actId="207"/>
          <ac:spMkLst>
            <pc:docMk/>
            <pc:sldMk cId="2553754860" sldId="257"/>
            <ac:spMk id="4" creationId="{3BE02CA7-25F9-A9EF-165C-D42888730B07}"/>
          </ac:spMkLst>
        </pc:spChg>
        <pc:picChg chg="del">
          <ac:chgData name="Michal Horňak" userId="7034441f73044912" providerId="LiveId" clId="{CD2C9939-BCF8-4784-81C7-464C9EDA6D10}" dt="2023-08-27T14:17:57.575" v="85" actId="478"/>
          <ac:picMkLst>
            <pc:docMk/>
            <pc:sldMk cId="2553754860" sldId="257"/>
            <ac:picMk id="5" creationId="{F8B9C8E7-BDF3-8A0D-8F8F-51F3CCEFA59F}"/>
          </ac:picMkLst>
        </pc:picChg>
        <pc:picChg chg="add mod">
          <ac:chgData name="Michal Horňak" userId="7034441f73044912" providerId="LiveId" clId="{CD2C9939-BCF8-4784-81C7-464C9EDA6D10}" dt="2023-08-27T14:18:57.057" v="97" actId="1076"/>
          <ac:picMkLst>
            <pc:docMk/>
            <pc:sldMk cId="2553754860" sldId="257"/>
            <ac:picMk id="6" creationId="{C3A95C75-6DF1-F9CA-2B60-EC05D1952A9A}"/>
          </ac:picMkLst>
        </pc:picChg>
      </pc:sldChg>
      <pc:sldChg chg="addSp delSp modSp mod">
        <pc:chgData name="Michal Horňak" userId="7034441f73044912" providerId="LiveId" clId="{CD2C9939-BCF8-4784-81C7-464C9EDA6D10}" dt="2023-08-27T14:20:44.478" v="108" actId="1076"/>
        <pc:sldMkLst>
          <pc:docMk/>
          <pc:sldMk cId="2231739236" sldId="258"/>
        </pc:sldMkLst>
        <pc:spChg chg="mod">
          <ac:chgData name="Michal Horňak" userId="7034441f73044912" providerId="LiveId" clId="{CD2C9939-BCF8-4784-81C7-464C9EDA6D10}" dt="2023-08-27T14:19:48.827" v="98" actId="207"/>
          <ac:spMkLst>
            <pc:docMk/>
            <pc:sldMk cId="2231739236" sldId="258"/>
            <ac:spMk id="2" creationId="{E3638449-2BF2-10CA-31E7-AD083726A99E}"/>
          </ac:spMkLst>
        </pc:spChg>
        <pc:spChg chg="mod">
          <ac:chgData name="Michal Horňak" userId="7034441f73044912" providerId="LiveId" clId="{CD2C9939-BCF8-4784-81C7-464C9EDA6D10}" dt="2023-08-27T14:20:25.388" v="105" actId="404"/>
          <ac:spMkLst>
            <pc:docMk/>
            <pc:sldMk cId="2231739236" sldId="258"/>
            <ac:spMk id="4" creationId="{3BE02CA7-25F9-A9EF-165C-D42888730B07}"/>
          </ac:spMkLst>
        </pc:spChg>
        <pc:picChg chg="add mod">
          <ac:chgData name="Michal Horňak" userId="7034441f73044912" providerId="LiveId" clId="{CD2C9939-BCF8-4784-81C7-464C9EDA6D10}" dt="2023-08-27T14:20:44.478" v="108" actId="1076"/>
          <ac:picMkLst>
            <pc:docMk/>
            <pc:sldMk cId="2231739236" sldId="258"/>
            <ac:picMk id="3" creationId="{B0767379-6DEC-6BDA-3061-DCA47DD8153D}"/>
          </ac:picMkLst>
        </pc:picChg>
        <pc:picChg chg="del">
          <ac:chgData name="Michal Horňak" userId="7034441f73044912" providerId="LiveId" clId="{CD2C9939-BCF8-4784-81C7-464C9EDA6D10}" dt="2023-08-27T14:20:28.419" v="106" actId="478"/>
          <ac:picMkLst>
            <pc:docMk/>
            <pc:sldMk cId="2231739236" sldId="258"/>
            <ac:picMk id="5" creationId="{F8B9C8E7-BDF3-8A0D-8F8F-51F3CCEFA59F}"/>
          </ac:picMkLst>
        </pc:picChg>
      </pc:sldChg>
      <pc:sldChg chg="addSp delSp modSp mod">
        <pc:chgData name="Michal Horňak" userId="7034441f73044912" providerId="LiveId" clId="{CD2C9939-BCF8-4784-81C7-464C9EDA6D10}" dt="2023-08-27T14:26:43.900" v="145" actId="1076"/>
        <pc:sldMkLst>
          <pc:docMk/>
          <pc:sldMk cId="585434187" sldId="259"/>
        </pc:sldMkLst>
        <pc:spChg chg="mod">
          <ac:chgData name="Michal Horňak" userId="7034441f73044912" providerId="LiveId" clId="{CD2C9939-BCF8-4784-81C7-464C9EDA6D10}" dt="2023-08-27T14:21:36.112" v="115" actId="207"/>
          <ac:spMkLst>
            <pc:docMk/>
            <pc:sldMk cId="585434187" sldId="259"/>
            <ac:spMk id="2" creationId="{E3638449-2BF2-10CA-31E7-AD083726A99E}"/>
          </ac:spMkLst>
        </pc:spChg>
        <pc:spChg chg="mod">
          <ac:chgData name="Michal Horňak" userId="7034441f73044912" providerId="LiveId" clId="{CD2C9939-BCF8-4784-81C7-464C9EDA6D10}" dt="2023-08-27T14:21:44.163" v="116" actId="207"/>
          <ac:spMkLst>
            <pc:docMk/>
            <pc:sldMk cId="585434187" sldId="259"/>
            <ac:spMk id="3" creationId="{CD569A18-51E6-0036-CD1E-F98A7A2A92C7}"/>
          </ac:spMkLst>
        </pc:spChg>
        <pc:spChg chg="mod">
          <ac:chgData name="Michal Horňak" userId="7034441f73044912" providerId="LiveId" clId="{CD2C9939-BCF8-4784-81C7-464C9EDA6D10}" dt="2023-08-27T14:21:22.998" v="113" actId="404"/>
          <ac:spMkLst>
            <pc:docMk/>
            <pc:sldMk cId="585434187" sldId="259"/>
            <ac:spMk id="4" creationId="{3BE02CA7-25F9-A9EF-165C-D42888730B07}"/>
          </ac:spMkLst>
        </pc:spChg>
        <pc:picChg chg="del">
          <ac:chgData name="Michal Horňak" userId="7034441f73044912" providerId="LiveId" clId="{CD2C9939-BCF8-4784-81C7-464C9EDA6D10}" dt="2023-08-27T14:20:52.933" v="109" actId="478"/>
          <ac:picMkLst>
            <pc:docMk/>
            <pc:sldMk cId="585434187" sldId="259"/>
            <ac:picMk id="5" creationId="{F8B9C8E7-BDF3-8A0D-8F8F-51F3CCEFA59F}"/>
          </ac:picMkLst>
        </pc:picChg>
        <pc:picChg chg="add mod">
          <ac:chgData name="Michal Horňak" userId="7034441f73044912" providerId="LiveId" clId="{CD2C9939-BCF8-4784-81C7-464C9EDA6D10}" dt="2023-08-27T14:26:43.900" v="145" actId="1076"/>
          <ac:picMkLst>
            <pc:docMk/>
            <pc:sldMk cId="585434187" sldId="259"/>
            <ac:picMk id="6" creationId="{25C0D841-4D1F-DED4-ABB1-546EF0BB2755}"/>
          </ac:picMkLst>
        </pc:picChg>
      </pc:sldChg>
      <pc:sldChg chg="addSp delSp modSp del mod">
        <pc:chgData name="Michal Horňak" userId="7034441f73044912" providerId="LiveId" clId="{CD2C9939-BCF8-4784-81C7-464C9EDA6D10}" dt="2023-08-27T14:24:26.157" v="129" actId="47"/>
        <pc:sldMkLst>
          <pc:docMk/>
          <pc:sldMk cId="3280321395" sldId="260"/>
        </pc:sldMkLst>
        <pc:spChg chg="mod">
          <ac:chgData name="Michal Horňak" userId="7034441f73044912" providerId="LiveId" clId="{CD2C9939-BCF8-4784-81C7-464C9EDA6D10}" dt="2023-08-27T14:23:39.061" v="127" actId="404"/>
          <ac:spMkLst>
            <pc:docMk/>
            <pc:sldMk cId="3280321395" sldId="260"/>
            <ac:spMk id="4" creationId="{3BE02CA7-25F9-A9EF-165C-D42888730B07}"/>
          </ac:spMkLst>
        </pc:spChg>
        <pc:picChg chg="del">
          <ac:chgData name="Michal Horňak" userId="7034441f73044912" providerId="LiveId" clId="{CD2C9939-BCF8-4784-81C7-464C9EDA6D10}" dt="2023-08-27T14:23:01.538" v="123" actId="478"/>
          <ac:picMkLst>
            <pc:docMk/>
            <pc:sldMk cId="3280321395" sldId="260"/>
            <ac:picMk id="5" creationId="{F8B9C8E7-BDF3-8A0D-8F8F-51F3CCEFA59F}"/>
          </ac:picMkLst>
        </pc:picChg>
        <pc:picChg chg="add mod">
          <ac:chgData name="Michal Horňak" userId="7034441f73044912" providerId="LiveId" clId="{CD2C9939-BCF8-4784-81C7-464C9EDA6D10}" dt="2023-08-27T14:23:43.993" v="128" actId="1076"/>
          <ac:picMkLst>
            <pc:docMk/>
            <pc:sldMk cId="3280321395" sldId="260"/>
            <ac:picMk id="6" creationId="{324333C7-9239-2AB6-5E45-A411253A55DE}"/>
          </ac:picMkLst>
        </pc:picChg>
      </pc:sldChg>
      <pc:sldChg chg="del">
        <pc:chgData name="Michal Horňak" userId="7034441f73044912" providerId="LiveId" clId="{CD2C9939-BCF8-4784-81C7-464C9EDA6D10}" dt="2023-08-27T14:24:34.913" v="130" actId="47"/>
        <pc:sldMkLst>
          <pc:docMk/>
          <pc:sldMk cId="396034353" sldId="261"/>
        </pc:sldMkLst>
      </pc:sldChg>
      <pc:sldChg chg="addSp delSp modSp mod">
        <pc:chgData name="Michal Horňak" userId="7034441f73044912" providerId="LiveId" clId="{CD2C9939-BCF8-4784-81C7-464C9EDA6D10}" dt="2023-08-27T14:26:38.787" v="144" actId="1076"/>
        <pc:sldMkLst>
          <pc:docMk/>
          <pc:sldMk cId="3663665958" sldId="262"/>
        </pc:sldMkLst>
        <pc:spChg chg="mod">
          <ac:chgData name="Michal Horňak" userId="7034441f73044912" providerId="LiveId" clId="{CD2C9939-BCF8-4784-81C7-464C9EDA6D10}" dt="2023-08-27T14:24:43.773" v="131" actId="207"/>
          <ac:spMkLst>
            <pc:docMk/>
            <pc:sldMk cId="3663665958" sldId="262"/>
            <ac:spMk id="2" creationId="{E3638449-2BF2-10CA-31E7-AD083726A99E}"/>
          </ac:spMkLst>
        </pc:spChg>
        <pc:spChg chg="mod">
          <ac:chgData name="Michal Horňak" userId="7034441f73044912" providerId="LiveId" clId="{CD2C9939-BCF8-4784-81C7-464C9EDA6D10}" dt="2023-08-27T14:24:56.526" v="133" actId="6549"/>
          <ac:spMkLst>
            <pc:docMk/>
            <pc:sldMk cId="3663665958" sldId="262"/>
            <ac:spMk id="3" creationId="{CD569A18-51E6-0036-CD1E-F98A7A2A92C7}"/>
          </ac:spMkLst>
        </pc:spChg>
        <pc:spChg chg="mod">
          <ac:chgData name="Michal Horňak" userId="7034441f73044912" providerId="LiveId" clId="{CD2C9939-BCF8-4784-81C7-464C9EDA6D10}" dt="2023-08-27T14:25:26.313" v="136" actId="404"/>
          <ac:spMkLst>
            <pc:docMk/>
            <pc:sldMk cId="3663665958" sldId="262"/>
            <ac:spMk id="4" creationId="{3BE02CA7-25F9-A9EF-165C-D42888730B07}"/>
          </ac:spMkLst>
        </pc:spChg>
        <pc:picChg chg="del">
          <ac:chgData name="Michal Horňak" userId="7034441f73044912" providerId="LiveId" clId="{CD2C9939-BCF8-4784-81C7-464C9EDA6D10}" dt="2023-08-27T14:25:09.386" v="134" actId="478"/>
          <ac:picMkLst>
            <pc:docMk/>
            <pc:sldMk cId="3663665958" sldId="262"/>
            <ac:picMk id="5" creationId="{F8B9C8E7-BDF3-8A0D-8F8F-51F3CCEFA59F}"/>
          </ac:picMkLst>
        </pc:picChg>
        <pc:picChg chg="add mod">
          <ac:chgData name="Michal Horňak" userId="7034441f73044912" providerId="LiveId" clId="{CD2C9939-BCF8-4784-81C7-464C9EDA6D10}" dt="2023-08-27T14:26:38.787" v="144" actId="1076"/>
          <ac:picMkLst>
            <pc:docMk/>
            <pc:sldMk cId="3663665958" sldId="262"/>
            <ac:picMk id="8" creationId="{B822197F-F8AD-3BCD-31CA-16ADB6622CD0}"/>
          </ac:picMkLst>
        </pc:picChg>
      </pc:sldChg>
      <pc:sldChg chg="addSp delSp modSp mod">
        <pc:chgData name="Michal Horňak" userId="7034441f73044912" providerId="LiveId" clId="{CD2C9939-BCF8-4784-81C7-464C9EDA6D10}" dt="2023-08-27T14:32:10.755" v="151" actId="1076"/>
        <pc:sldMkLst>
          <pc:docMk/>
          <pc:sldMk cId="2347079361" sldId="263"/>
        </pc:sldMkLst>
        <pc:spChg chg="mod">
          <ac:chgData name="Michal Horňak" userId="7034441f73044912" providerId="LiveId" clId="{CD2C9939-BCF8-4784-81C7-464C9EDA6D10}" dt="2023-08-27T14:26:14.698" v="139" actId="207"/>
          <ac:spMkLst>
            <pc:docMk/>
            <pc:sldMk cId="2347079361" sldId="263"/>
            <ac:spMk id="2" creationId="{E3638449-2BF2-10CA-31E7-AD083726A99E}"/>
          </ac:spMkLst>
        </pc:spChg>
        <pc:spChg chg="mod">
          <ac:chgData name="Michal Horňak" userId="7034441f73044912" providerId="LiveId" clId="{CD2C9939-BCF8-4784-81C7-464C9EDA6D10}" dt="2023-08-27T14:26:19.615" v="140" actId="207"/>
          <ac:spMkLst>
            <pc:docMk/>
            <pc:sldMk cId="2347079361" sldId="263"/>
            <ac:spMk id="3" creationId="{CD569A18-51E6-0036-CD1E-F98A7A2A92C7}"/>
          </ac:spMkLst>
        </pc:spChg>
        <pc:spChg chg="mod">
          <ac:chgData name="Michal Horňak" userId="7034441f73044912" providerId="LiveId" clId="{CD2C9939-BCF8-4784-81C7-464C9EDA6D10}" dt="2023-08-27T14:27:17.323" v="147" actId="404"/>
          <ac:spMkLst>
            <pc:docMk/>
            <pc:sldMk cId="2347079361" sldId="263"/>
            <ac:spMk id="4" creationId="{3BE02CA7-25F9-A9EF-165C-D42888730B07}"/>
          </ac:spMkLst>
        </pc:spChg>
        <pc:picChg chg="del">
          <ac:chgData name="Michal Horňak" userId="7034441f73044912" providerId="LiveId" clId="{CD2C9939-BCF8-4784-81C7-464C9EDA6D10}" dt="2023-08-27T14:26:22.806" v="141" actId="478"/>
          <ac:picMkLst>
            <pc:docMk/>
            <pc:sldMk cId="2347079361" sldId="263"/>
            <ac:picMk id="5" creationId="{F8B9C8E7-BDF3-8A0D-8F8F-51F3CCEFA59F}"/>
          </ac:picMkLst>
        </pc:picChg>
        <pc:picChg chg="add mod">
          <ac:chgData name="Michal Horňak" userId="7034441f73044912" providerId="LiveId" clId="{CD2C9939-BCF8-4784-81C7-464C9EDA6D10}" dt="2023-08-27T14:26:30.922" v="143" actId="1076"/>
          <ac:picMkLst>
            <pc:docMk/>
            <pc:sldMk cId="2347079361" sldId="263"/>
            <ac:picMk id="6" creationId="{1414FC17-1575-26CE-B47B-C320B9AA48E9}"/>
          </ac:picMkLst>
        </pc:picChg>
        <pc:picChg chg="del">
          <ac:chgData name="Michal Horňak" userId="7034441f73044912" providerId="LiveId" clId="{CD2C9939-BCF8-4784-81C7-464C9EDA6D10}" dt="2023-08-27T14:27:23.148" v="148" actId="478"/>
          <ac:picMkLst>
            <pc:docMk/>
            <pc:sldMk cId="2347079361" sldId="263"/>
            <ac:picMk id="8" creationId="{CE30D598-8C82-21FD-74C8-B06848A46596}"/>
          </ac:picMkLst>
        </pc:picChg>
        <pc:picChg chg="add mod">
          <ac:chgData name="Michal Horňak" userId="7034441f73044912" providerId="LiveId" clId="{CD2C9939-BCF8-4784-81C7-464C9EDA6D10}" dt="2023-08-27T14:32:10.755" v="151" actId="1076"/>
          <ac:picMkLst>
            <pc:docMk/>
            <pc:sldMk cId="2347079361" sldId="263"/>
            <ac:picMk id="9" creationId="{0987D2D8-5341-F70A-1326-C47CDC9063AC}"/>
          </ac:picMkLst>
        </pc:picChg>
      </pc:sldChg>
      <pc:sldChg chg="del">
        <pc:chgData name="Michal Horňak" userId="7034441f73044912" providerId="LiveId" clId="{CD2C9939-BCF8-4784-81C7-464C9EDA6D10}" dt="2023-08-27T14:32:45.027" v="152" actId="47"/>
        <pc:sldMkLst>
          <pc:docMk/>
          <pc:sldMk cId="2645292168" sldId="264"/>
        </pc:sldMkLst>
      </pc:sldChg>
      <pc:sldChg chg="del">
        <pc:chgData name="Michal Horňak" userId="7034441f73044912" providerId="LiveId" clId="{CD2C9939-BCF8-4784-81C7-464C9EDA6D10}" dt="2023-08-27T14:32:47.912" v="153" actId="47"/>
        <pc:sldMkLst>
          <pc:docMk/>
          <pc:sldMk cId="2823583414" sldId="265"/>
        </pc:sldMkLst>
      </pc:sldChg>
      <pc:sldChg chg="del">
        <pc:chgData name="Michal Horňak" userId="7034441f73044912" providerId="LiveId" clId="{CD2C9939-BCF8-4784-81C7-464C9EDA6D10}" dt="2023-08-27T14:32:49.996" v="154" actId="47"/>
        <pc:sldMkLst>
          <pc:docMk/>
          <pc:sldMk cId="1418352021" sldId="266"/>
        </pc:sldMkLst>
      </pc:sldChg>
      <pc:sldChg chg="addSp delSp modSp mod">
        <pc:chgData name="Michal Horňak" userId="7034441f73044912" providerId="LiveId" clId="{CD2C9939-BCF8-4784-81C7-464C9EDA6D10}" dt="2023-08-27T14:34:08.292" v="161" actId="207"/>
        <pc:sldMkLst>
          <pc:docMk/>
          <pc:sldMk cId="2839973824" sldId="267"/>
        </pc:sldMkLst>
        <pc:spChg chg="mod">
          <ac:chgData name="Michal Horňak" userId="7034441f73044912" providerId="LiveId" clId="{CD2C9939-BCF8-4784-81C7-464C9EDA6D10}" dt="2023-08-27T14:34:02.858" v="160" actId="207"/>
          <ac:spMkLst>
            <pc:docMk/>
            <pc:sldMk cId="2839973824" sldId="267"/>
            <ac:spMk id="2" creationId="{E3638449-2BF2-10CA-31E7-AD083726A99E}"/>
          </ac:spMkLst>
        </pc:spChg>
        <pc:spChg chg="mod">
          <ac:chgData name="Michal Horňak" userId="7034441f73044912" providerId="LiveId" clId="{CD2C9939-BCF8-4784-81C7-464C9EDA6D10}" dt="2023-08-27T14:34:08.292" v="161" actId="207"/>
          <ac:spMkLst>
            <pc:docMk/>
            <pc:sldMk cId="2839973824" sldId="267"/>
            <ac:spMk id="3" creationId="{CD569A18-51E6-0036-CD1E-F98A7A2A92C7}"/>
          </ac:spMkLst>
        </pc:spChg>
        <pc:spChg chg="mod">
          <ac:chgData name="Michal Horňak" userId="7034441f73044912" providerId="LiveId" clId="{CD2C9939-BCF8-4784-81C7-464C9EDA6D10}" dt="2023-08-27T14:33:54.424" v="159" actId="404"/>
          <ac:spMkLst>
            <pc:docMk/>
            <pc:sldMk cId="2839973824" sldId="267"/>
            <ac:spMk id="4" creationId="{3BE02CA7-25F9-A9EF-165C-D42888730B07}"/>
          </ac:spMkLst>
        </pc:spChg>
        <pc:picChg chg="del">
          <ac:chgData name="Michal Horňak" userId="7034441f73044912" providerId="LiveId" clId="{CD2C9939-BCF8-4784-81C7-464C9EDA6D10}" dt="2023-08-27T14:32:59.877" v="155" actId="478"/>
          <ac:picMkLst>
            <pc:docMk/>
            <pc:sldMk cId="2839973824" sldId="267"/>
            <ac:picMk id="5" creationId="{F8B9C8E7-BDF3-8A0D-8F8F-51F3CCEFA59F}"/>
          </ac:picMkLst>
        </pc:picChg>
        <pc:picChg chg="add mod">
          <ac:chgData name="Michal Horňak" userId="7034441f73044912" providerId="LiveId" clId="{CD2C9939-BCF8-4784-81C7-464C9EDA6D10}" dt="2023-08-27T14:33:24.146" v="157" actId="1076"/>
          <ac:picMkLst>
            <pc:docMk/>
            <pc:sldMk cId="2839973824" sldId="267"/>
            <ac:picMk id="6" creationId="{B2BE961D-AD2A-8CFD-5B50-9ADFADF8C8F8}"/>
          </ac:picMkLst>
        </pc:picChg>
      </pc:sldChg>
      <pc:sldChg chg="del">
        <pc:chgData name="Michal Horňak" userId="7034441f73044912" providerId="LiveId" clId="{CD2C9939-BCF8-4784-81C7-464C9EDA6D10}" dt="2023-08-27T14:34:59.228" v="162" actId="2696"/>
        <pc:sldMkLst>
          <pc:docMk/>
          <pc:sldMk cId="1812836796" sldId="268"/>
        </pc:sldMkLst>
      </pc:sldChg>
      <pc:sldChg chg="addSp delSp modSp mod">
        <pc:chgData name="Michal Horňak" userId="7034441f73044912" providerId="LiveId" clId="{CD2C9939-BCF8-4784-81C7-464C9EDA6D10}" dt="2023-08-27T14:39:51.177" v="323" actId="404"/>
        <pc:sldMkLst>
          <pc:docMk/>
          <pc:sldMk cId="2971795472" sldId="269"/>
        </pc:sldMkLst>
        <pc:spChg chg="mod">
          <ac:chgData name="Michal Horňak" userId="7034441f73044912" providerId="LiveId" clId="{CD2C9939-BCF8-4784-81C7-464C9EDA6D10}" dt="2023-08-27T14:35:23.268" v="164" actId="207"/>
          <ac:spMkLst>
            <pc:docMk/>
            <pc:sldMk cId="2971795472" sldId="269"/>
            <ac:spMk id="2" creationId="{E3638449-2BF2-10CA-31E7-AD083726A99E}"/>
          </ac:spMkLst>
        </pc:spChg>
        <pc:spChg chg="mod">
          <ac:chgData name="Michal Horňak" userId="7034441f73044912" providerId="LiveId" clId="{CD2C9939-BCF8-4784-81C7-464C9EDA6D10}" dt="2023-08-27T14:39:12.159" v="318" actId="207"/>
          <ac:spMkLst>
            <pc:docMk/>
            <pc:sldMk cId="2971795472" sldId="269"/>
            <ac:spMk id="3" creationId="{CD569A18-51E6-0036-CD1E-F98A7A2A92C7}"/>
          </ac:spMkLst>
        </pc:spChg>
        <pc:spChg chg="mod">
          <ac:chgData name="Michal Horňak" userId="7034441f73044912" providerId="LiveId" clId="{CD2C9939-BCF8-4784-81C7-464C9EDA6D10}" dt="2023-08-27T14:39:51.177" v="323" actId="404"/>
          <ac:spMkLst>
            <pc:docMk/>
            <pc:sldMk cId="2971795472" sldId="269"/>
            <ac:spMk id="4" creationId="{3BE02CA7-25F9-A9EF-165C-D42888730B07}"/>
          </ac:spMkLst>
        </pc:spChg>
        <pc:picChg chg="del">
          <ac:chgData name="Michal Horňak" userId="7034441f73044912" providerId="LiveId" clId="{CD2C9939-BCF8-4784-81C7-464C9EDA6D10}" dt="2023-08-27T14:39:20.010" v="319" actId="478"/>
          <ac:picMkLst>
            <pc:docMk/>
            <pc:sldMk cId="2971795472" sldId="269"/>
            <ac:picMk id="5" creationId="{F8B9C8E7-BDF3-8A0D-8F8F-51F3CCEFA59F}"/>
          </ac:picMkLst>
        </pc:picChg>
        <pc:picChg chg="add mod">
          <ac:chgData name="Michal Horňak" userId="7034441f73044912" providerId="LiveId" clId="{CD2C9939-BCF8-4784-81C7-464C9EDA6D10}" dt="2023-08-27T14:39:31.184" v="321" actId="1076"/>
          <ac:picMkLst>
            <pc:docMk/>
            <pc:sldMk cId="2971795472" sldId="269"/>
            <ac:picMk id="6" creationId="{AAA4250E-C459-6FA6-1265-C1EC4F397640}"/>
          </ac:picMkLst>
        </pc:picChg>
      </pc:sldChg>
      <pc:sldChg chg="addSp delSp modSp mod">
        <pc:chgData name="Michal Horňak" userId="7034441f73044912" providerId="LiveId" clId="{CD2C9939-BCF8-4784-81C7-464C9EDA6D10}" dt="2023-08-27T15:22:27.979" v="1391" actId="20577"/>
        <pc:sldMkLst>
          <pc:docMk/>
          <pc:sldMk cId="3037373377" sldId="270"/>
        </pc:sldMkLst>
        <pc:spChg chg="mod">
          <ac:chgData name="Michal Horňak" userId="7034441f73044912" providerId="LiveId" clId="{CD2C9939-BCF8-4784-81C7-464C9EDA6D10}" dt="2023-08-27T15:22:27.979" v="1391" actId="20577"/>
          <ac:spMkLst>
            <pc:docMk/>
            <pc:sldMk cId="3037373377" sldId="270"/>
            <ac:spMk id="2" creationId="{E3638449-2BF2-10CA-31E7-AD083726A99E}"/>
          </ac:spMkLst>
        </pc:spChg>
        <pc:spChg chg="mod">
          <ac:chgData name="Michal Horňak" userId="7034441f73044912" providerId="LiveId" clId="{CD2C9939-BCF8-4784-81C7-464C9EDA6D10}" dt="2023-08-27T14:46:20.914" v="471" actId="20577"/>
          <ac:spMkLst>
            <pc:docMk/>
            <pc:sldMk cId="3037373377" sldId="270"/>
            <ac:spMk id="3" creationId="{CD569A18-51E6-0036-CD1E-F98A7A2A92C7}"/>
          </ac:spMkLst>
        </pc:spChg>
        <pc:spChg chg="mod">
          <ac:chgData name="Michal Horňak" userId="7034441f73044912" providerId="LiveId" clId="{CD2C9939-BCF8-4784-81C7-464C9EDA6D10}" dt="2023-08-27T14:41:08.750" v="328" actId="404"/>
          <ac:spMkLst>
            <pc:docMk/>
            <pc:sldMk cId="3037373377" sldId="270"/>
            <ac:spMk id="4" creationId="{3BE02CA7-25F9-A9EF-165C-D42888730B07}"/>
          </ac:spMkLst>
        </pc:spChg>
        <pc:picChg chg="del">
          <ac:chgData name="Michal Horňak" userId="7034441f73044912" providerId="LiveId" clId="{CD2C9939-BCF8-4784-81C7-464C9EDA6D10}" dt="2023-08-27T14:40:08.515" v="324" actId="478"/>
          <ac:picMkLst>
            <pc:docMk/>
            <pc:sldMk cId="3037373377" sldId="270"/>
            <ac:picMk id="5" creationId="{F8B9C8E7-BDF3-8A0D-8F8F-51F3CCEFA59F}"/>
          </ac:picMkLst>
        </pc:picChg>
        <pc:picChg chg="add mod">
          <ac:chgData name="Michal Horňak" userId="7034441f73044912" providerId="LiveId" clId="{CD2C9939-BCF8-4784-81C7-464C9EDA6D10}" dt="2023-08-27T14:40:45.220" v="326" actId="1076"/>
          <ac:picMkLst>
            <pc:docMk/>
            <pc:sldMk cId="3037373377" sldId="270"/>
            <ac:picMk id="6" creationId="{16BE5E4C-3360-F3C0-28B6-67B565C4F6A7}"/>
          </ac:picMkLst>
        </pc:picChg>
        <pc:picChg chg="del">
          <ac:chgData name="Michal Horňak" userId="7034441f73044912" providerId="LiveId" clId="{CD2C9939-BCF8-4784-81C7-464C9EDA6D10}" dt="2023-08-27T14:41:20.412" v="330" actId="478"/>
          <ac:picMkLst>
            <pc:docMk/>
            <pc:sldMk cId="3037373377" sldId="270"/>
            <ac:picMk id="7" creationId="{A2CF82C9-9D01-1884-66C2-7ED565033249}"/>
          </ac:picMkLst>
        </pc:picChg>
        <pc:picChg chg="add mod">
          <ac:chgData name="Michal Horňak" userId="7034441f73044912" providerId="LiveId" clId="{CD2C9939-BCF8-4784-81C7-464C9EDA6D10}" dt="2023-08-27T14:41:38.221" v="332" actId="1076"/>
          <ac:picMkLst>
            <pc:docMk/>
            <pc:sldMk cId="3037373377" sldId="270"/>
            <ac:picMk id="8" creationId="{689A28CD-0346-063E-9338-A586E9D913B4}"/>
          </ac:picMkLst>
        </pc:picChg>
        <pc:picChg chg="del">
          <ac:chgData name="Michal Horňak" userId="7034441f73044912" providerId="LiveId" clId="{CD2C9939-BCF8-4784-81C7-464C9EDA6D10}" dt="2023-08-27T14:43:12.804" v="368" actId="478"/>
          <ac:picMkLst>
            <pc:docMk/>
            <pc:sldMk cId="3037373377" sldId="270"/>
            <ac:picMk id="4100" creationId="{FAD8ED4B-031A-AD94-A560-D96D209F3B54}"/>
          </ac:picMkLst>
        </pc:picChg>
      </pc:sldChg>
      <pc:sldChg chg="addSp modSp add mod">
        <pc:chgData name="Michal Horňak" userId="7034441f73044912" providerId="LiveId" clId="{CD2C9939-BCF8-4784-81C7-464C9EDA6D10}" dt="2023-08-27T15:09:48.502" v="1159"/>
        <pc:sldMkLst>
          <pc:docMk/>
          <pc:sldMk cId="1127278884" sldId="271"/>
        </pc:sldMkLst>
        <pc:spChg chg="mod">
          <ac:chgData name="Michal Horňak" userId="7034441f73044912" providerId="LiveId" clId="{CD2C9939-BCF8-4784-81C7-464C9EDA6D10}" dt="2023-08-27T14:47:50.666" v="482" actId="20577"/>
          <ac:spMkLst>
            <pc:docMk/>
            <pc:sldMk cId="1127278884" sldId="271"/>
            <ac:spMk id="2" creationId="{E3638449-2BF2-10CA-31E7-AD083726A99E}"/>
          </ac:spMkLst>
        </pc:spChg>
        <pc:spChg chg="mod">
          <ac:chgData name="Michal Horňak" userId="7034441f73044912" providerId="LiveId" clId="{CD2C9939-BCF8-4784-81C7-464C9EDA6D10}" dt="2023-08-27T15:09:48.502" v="1159"/>
          <ac:spMkLst>
            <pc:docMk/>
            <pc:sldMk cId="1127278884" sldId="271"/>
            <ac:spMk id="3" creationId="{CD569A18-51E6-0036-CD1E-F98A7A2A92C7}"/>
          </ac:spMkLst>
        </pc:spChg>
        <pc:picChg chg="add mod">
          <ac:chgData name="Michal Horňak" userId="7034441f73044912" providerId="LiveId" clId="{CD2C9939-BCF8-4784-81C7-464C9EDA6D10}" dt="2023-08-27T15:08:18.979" v="1146" actId="1076"/>
          <ac:picMkLst>
            <pc:docMk/>
            <pc:sldMk cId="1127278884" sldId="271"/>
            <ac:picMk id="5" creationId="{5A434D1E-C677-A8C5-DDAA-529ADECFDB24}"/>
          </ac:picMkLst>
        </pc:picChg>
      </pc:sldChg>
      <pc:sldChg chg="addSp modSp add mod">
        <pc:chgData name="Michal Horňak" userId="7034441f73044912" providerId="LiveId" clId="{CD2C9939-BCF8-4784-81C7-464C9EDA6D10}" dt="2023-08-27T15:20:15.557" v="1387" actId="1076"/>
        <pc:sldMkLst>
          <pc:docMk/>
          <pc:sldMk cId="2622181316" sldId="272"/>
        </pc:sldMkLst>
        <pc:spChg chg="mod">
          <ac:chgData name="Michal Horňak" userId="7034441f73044912" providerId="LiveId" clId="{CD2C9939-BCF8-4784-81C7-464C9EDA6D10}" dt="2023-08-27T15:08:54.610" v="1152" actId="20577"/>
          <ac:spMkLst>
            <pc:docMk/>
            <pc:sldMk cId="2622181316" sldId="272"/>
            <ac:spMk id="2" creationId="{E3638449-2BF2-10CA-31E7-AD083726A99E}"/>
          </ac:spMkLst>
        </pc:spChg>
        <pc:spChg chg="mod">
          <ac:chgData name="Michal Horňak" userId="7034441f73044912" providerId="LiveId" clId="{CD2C9939-BCF8-4784-81C7-464C9EDA6D10}" dt="2023-08-27T15:19:07.572" v="1382" actId="27636"/>
          <ac:spMkLst>
            <pc:docMk/>
            <pc:sldMk cId="2622181316" sldId="272"/>
            <ac:spMk id="3" creationId="{CD569A18-51E6-0036-CD1E-F98A7A2A92C7}"/>
          </ac:spMkLst>
        </pc:spChg>
        <pc:picChg chg="add mod">
          <ac:chgData name="Michal Horňak" userId="7034441f73044912" providerId="LiveId" clId="{CD2C9939-BCF8-4784-81C7-464C9EDA6D10}" dt="2023-08-27T15:20:15.557" v="1387" actId="1076"/>
          <ac:picMkLst>
            <pc:docMk/>
            <pc:sldMk cId="2622181316" sldId="272"/>
            <ac:picMk id="5" creationId="{D2D75F2C-B6FC-5BCB-D32F-18923D9E29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2444B-5D52-4A7C-9EA1-1B90B037F398}" type="datetimeFigureOut">
              <a:rPr lang="sk-SK" smtClean="0"/>
              <a:t>27. 8. 2023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A6675-6550-477E-A02C-F18F08772E71}" type="slidenum">
              <a:rPr lang="sk-SK" smtClean="0"/>
              <a:t>‹#›</a:t>
            </a:fld>
            <a:endParaRPr lang="sk-SK"/>
          </a:p>
        </p:txBody>
      </p:sp>
    </p:spTree>
    <p:extLst>
      <p:ext uri="{BB962C8B-B14F-4D97-AF65-F5344CB8AC3E}">
        <p14:creationId xmlns:p14="http://schemas.microsoft.com/office/powerpoint/2010/main" val="424073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51C9F-8AF6-7D0E-E14A-B5FAE01EE9C4}"/>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ED816A69-4D90-1C05-B722-357E13E20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A7433213-0CED-4BC3-2400-21AFE4344D58}"/>
              </a:ext>
            </a:extLst>
          </p:cNvPr>
          <p:cNvSpPr>
            <a:spLocks noGrp="1"/>
          </p:cNvSpPr>
          <p:nvPr>
            <p:ph type="dt" sz="half" idx="10"/>
          </p:nvPr>
        </p:nvSpPr>
        <p:spPr/>
        <p:txBody>
          <a:bodyPr/>
          <a:lstStyle/>
          <a:p>
            <a:r>
              <a:rPr lang="sk-SK"/>
              <a:t>26. 5. 2022</a:t>
            </a:r>
          </a:p>
        </p:txBody>
      </p:sp>
      <p:sp>
        <p:nvSpPr>
          <p:cNvPr id="5" name="Zástupný objekt pre pätu 4">
            <a:extLst>
              <a:ext uri="{FF2B5EF4-FFF2-40B4-BE49-F238E27FC236}">
                <a16:creationId xmlns:a16="http://schemas.microsoft.com/office/drawing/2014/main" id="{59AD3A60-4C21-E0F4-912A-92D0100FA3E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ABD0503-49D7-C4E7-73C6-069E2FAC7B9D}"/>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328673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C246F8-7D28-E22A-02CC-48A95FEDDA35}"/>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7512336C-E978-17C7-A7A1-50D81708F534}"/>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45D6D7F-AD73-637B-4A42-F816BA23BF26}"/>
              </a:ext>
            </a:extLst>
          </p:cNvPr>
          <p:cNvSpPr>
            <a:spLocks noGrp="1"/>
          </p:cNvSpPr>
          <p:nvPr>
            <p:ph type="dt" sz="half" idx="10"/>
          </p:nvPr>
        </p:nvSpPr>
        <p:spPr/>
        <p:txBody>
          <a:bodyPr/>
          <a:lstStyle/>
          <a:p>
            <a:r>
              <a:rPr lang="sk-SK"/>
              <a:t>26. 5. 2022</a:t>
            </a:r>
          </a:p>
        </p:txBody>
      </p:sp>
      <p:sp>
        <p:nvSpPr>
          <p:cNvPr id="5" name="Zástupný objekt pre pätu 4">
            <a:extLst>
              <a:ext uri="{FF2B5EF4-FFF2-40B4-BE49-F238E27FC236}">
                <a16:creationId xmlns:a16="http://schemas.microsoft.com/office/drawing/2014/main" id="{B9F61874-CF0E-3F7F-38EF-D73D54E8F40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9AA83D8-57F9-00A8-0AE4-619DD9615F4E}"/>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77348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ADEE668C-3A88-BFE0-DAE4-C5A956041A48}"/>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F9403681-B5C6-A0BE-0F82-3194C8A0FD19}"/>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8D882AC-88D6-898D-7573-B3FDF9A4C563}"/>
              </a:ext>
            </a:extLst>
          </p:cNvPr>
          <p:cNvSpPr>
            <a:spLocks noGrp="1"/>
          </p:cNvSpPr>
          <p:nvPr>
            <p:ph type="dt" sz="half" idx="10"/>
          </p:nvPr>
        </p:nvSpPr>
        <p:spPr/>
        <p:txBody>
          <a:bodyPr/>
          <a:lstStyle/>
          <a:p>
            <a:r>
              <a:rPr lang="sk-SK"/>
              <a:t>26. 5. 2022</a:t>
            </a:r>
          </a:p>
        </p:txBody>
      </p:sp>
      <p:sp>
        <p:nvSpPr>
          <p:cNvPr id="5" name="Zástupný objekt pre pätu 4">
            <a:extLst>
              <a:ext uri="{FF2B5EF4-FFF2-40B4-BE49-F238E27FC236}">
                <a16:creationId xmlns:a16="http://schemas.microsoft.com/office/drawing/2014/main" id="{0E3FE44F-D1C6-2B54-5931-C3D70A06653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CE9A46E-89E5-5404-94A4-AF87614C3D4A}"/>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149536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88A7A7-E4D2-3C13-A6CE-5584E49DED5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4E6DFD28-F6AE-95EC-880F-7AEBB5E36774}"/>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A217C97-A5A3-3ECD-E7B6-D6015CE9377E}"/>
              </a:ext>
            </a:extLst>
          </p:cNvPr>
          <p:cNvSpPr>
            <a:spLocks noGrp="1"/>
          </p:cNvSpPr>
          <p:nvPr>
            <p:ph type="dt" sz="half" idx="10"/>
          </p:nvPr>
        </p:nvSpPr>
        <p:spPr/>
        <p:txBody>
          <a:bodyPr/>
          <a:lstStyle/>
          <a:p>
            <a:r>
              <a:rPr lang="sk-SK"/>
              <a:t>26. 5. 2022</a:t>
            </a:r>
          </a:p>
        </p:txBody>
      </p:sp>
      <p:sp>
        <p:nvSpPr>
          <p:cNvPr id="5" name="Zástupný objekt pre pätu 4">
            <a:extLst>
              <a:ext uri="{FF2B5EF4-FFF2-40B4-BE49-F238E27FC236}">
                <a16:creationId xmlns:a16="http://schemas.microsoft.com/office/drawing/2014/main" id="{46C97D90-750B-3778-5330-C041EC16D6C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F592742-6EC0-D911-E617-C1599AE9115D}"/>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9638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D1E57-CCEE-580B-DF6E-7EC71D7D61FA}"/>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0090F716-80FC-403E-BD2A-032BBD41C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0BDD4419-0631-AFBA-2555-99C7322C2CD4}"/>
              </a:ext>
            </a:extLst>
          </p:cNvPr>
          <p:cNvSpPr>
            <a:spLocks noGrp="1"/>
          </p:cNvSpPr>
          <p:nvPr>
            <p:ph type="dt" sz="half" idx="10"/>
          </p:nvPr>
        </p:nvSpPr>
        <p:spPr/>
        <p:txBody>
          <a:bodyPr/>
          <a:lstStyle/>
          <a:p>
            <a:r>
              <a:rPr lang="sk-SK"/>
              <a:t>26. 5. 2022</a:t>
            </a:r>
          </a:p>
        </p:txBody>
      </p:sp>
      <p:sp>
        <p:nvSpPr>
          <p:cNvPr id="5" name="Zástupný objekt pre pätu 4">
            <a:extLst>
              <a:ext uri="{FF2B5EF4-FFF2-40B4-BE49-F238E27FC236}">
                <a16:creationId xmlns:a16="http://schemas.microsoft.com/office/drawing/2014/main" id="{C999E68A-C4E7-B0EC-51D1-CF1F4B0666F2}"/>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3CFB49F-1562-F74F-8961-7BBC1889C54B}"/>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9358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E13EED-D4FE-35DD-7E8E-EE0487D8A67F}"/>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FABF1377-B830-F879-62F4-EFBDAB27C836}"/>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2DE6B01E-74B3-952C-D72B-7C1119266148}"/>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0A8AE544-6CDC-562C-9CB5-4F993B24850B}"/>
              </a:ext>
            </a:extLst>
          </p:cNvPr>
          <p:cNvSpPr>
            <a:spLocks noGrp="1"/>
          </p:cNvSpPr>
          <p:nvPr>
            <p:ph type="dt" sz="half" idx="10"/>
          </p:nvPr>
        </p:nvSpPr>
        <p:spPr/>
        <p:txBody>
          <a:bodyPr/>
          <a:lstStyle/>
          <a:p>
            <a:r>
              <a:rPr lang="sk-SK"/>
              <a:t>26. 5. 2022</a:t>
            </a:r>
          </a:p>
        </p:txBody>
      </p:sp>
      <p:sp>
        <p:nvSpPr>
          <p:cNvPr id="6" name="Zástupný objekt pre pätu 5">
            <a:extLst>
              <a:ext uri="{FF2B5EF4-FFF2-40B4-BE49-F238E27FC236}">
                <a16:creationId xmlns:a16="http://schemas.microsoft.com/office/drawing/2014/main" id="{2A5D6701-94D8-4E2B-2134-A1712325BC6D}"/>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16982F7-236F-CE2C-D0F2-DAFF96C062F4}"/>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98486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9DE2B7-B9C7-BEF9-D5E6-C280C9A647FA}"/>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009010DC-6756-B3F0-7D79-91C50AF96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C1C73B61-81DB-EC6E-86AB-32D5DD02DDF8}"/>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F94BCE59-255D-C9C7-B47B-34D1389D6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E6DAC5A1-7976-16B8-C252-067E33D93ED3}"/>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179E40D8-492A-7727-2EF4-627AEFAE6FA6}"/>
              </a:ext>
            </a:extLst>
          </p:cNvPr>
          <p:cNvSpPr>
            <a:spLocks noGrp="1"/>
          </p:cNvSpPr>
          <p:nvPr>
            <p:ph type="dt" sz="half" idx="10"/>
          </p:nvPr>
        </p:nvSpPr>
        <p:spPr/>
        <p:txBody>
          <a:bodyPr/>
          <a:lstStyle/>
          <a:p>
            <a:r>
              <a:rPr lang="sk-SK"/>
              <a:t>26. 5. 2022</a:t>
            </a:r>
          </a:p>
        </p:txBody>
      </p:sp>
      <p:sp>
        <p:nvSpPr>
          <p:cNvPr id="8" name="Zástupný objekt pre pätu 7">
            <a:extLst>
              <a:ext uri="{FF2B5EF4-FFF2-40B4-BE49-F238E27FC236}">
                <a16:creationId xmlns:a16="http://schemas.microsoft.com/office/drawing/2014/main" id="{FCBAEDDF-D807-7073-B74D-1EA4E6BF12F0}"/>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F5F2E7CA-41F4-94FB-7246-31618CEA2247}"/>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35351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05503-F244-C244-50E9-3EA7457D322C}"/>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B27241EB-9483-1100-A7A0-461AAAFC7338}"/>
              </a:ext>
            </a:extLst>
          </p:cNvPr>
          <p:cNvSpPr>
            <a:spLocks noGrp="1"/>
          </p:cNvSpPr>
          <p:nvPr>
            <p:ph type="dt" sz="half" idx="10"/>
          </p:nvPr>
        </p:nvSpPr>
        <p:spPr/>
        <p:txBody>
          <a:bodyPr/>
          <a:lstStyle/>
          <a:p>
            <a:r>
              <a:rPr lang="sk-SK"/>
              <a:t>26. 5. 2022</a:t>
            </a:r>
          </a:p>
        </p:txBody>
      </p:sp>
      <p:sp>
        <p:nvSpPr>
          <p:cNvPr id="4" name="Zástupný objekt pre pätu 3">
            <a:extLst>
              <a:ext uri="{FF2B5EF4-FFF2-40B4-BE49-F238E27FC236}">
                <a16:creationId xmlns:a16="http://schemas.microsoft.com/office/drawing/2014/main" id="{AB29E7F1-065D-25C6-49B4-FDFE780B0E81}"/>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9C8F592A-2554-BA8F-2CC6-6798B79D811B}"/>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24720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EE2A740-B9FF-9A0D-3F8C-CB6F69F687C1}"/>
              </a:ext>
            </a:extLst>
          </p:cNvPr>
          <p:cNvSpPr>
            <a:spLocks noGrp="1"/>
          </p:cNvSpPr>
          <p:nvPr>
            <p:ph type="dt" sz="half" idx="10"/>
          </p:nvPr>
        </p:nvSpPr>
        <p:spPr/>
        <p:txBody>
          <a:bodyPr/>
          <a:lstStyle/>
          <a:p>
            <a:r>
              <a:rPr lang="sk-SK"/>
              <a:t>26. 5. 2022</a:t>
            </a:r>
          </a:p>
        </p:txBody>
      </p:sp>
      <p:sp>
        <p:nvSpPr>
          <p:cNvPr id="3" name="Zástupný objekt pre pätu 2">
            <a:extLst>
              <a:ext uri="{FF2B5EF4-FFF2-40B4-BE49-F238E27FC236}">
                <a16:creationId xmlns:a16="http://schemas.microsoft.com/office/drawing/2014/main" id="{70F718A9-4682-F839-CDA7-882EFF04E8B8}"/>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26F4AA97-5E01-F399-C98A-5D6103315DB2}"/>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10940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7C495-43F5-2A18-3FF5-AA28A2D2E8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92EAFB9B-CDEE-C8E1-F346-E3C235514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A4E0E71B-E818-0480-C584-1569B5C54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EC2450B-811B-8593-7004-DF0ADCB96188}"/>
              </a:ext>
            </a:extLst>
          </p:cNvPr>
          <p:cNvSpPr>
            <a:spLocks noGrp="1"/>
          </p:cNvSpPr>
          <p:nvPr>
            <p:ph type="dt" sz="half" idx="10"/>
          </p:nvPr>
        </p:nvSpPr>
        <p:spPr/>
        <p:txBody>
          <a:bodyPr/>
          <a:lstStyle/>
          <a:p>
            <a:r>
              <a:rPr lang="sk-SK"/>
              <a:t>26. 5. 2022</a:t>
            </a:r>
          </a:p>
        </p:txBody>
      </p:sp>
      <p:sp>
        <p:nvSpPr>
          <p:cNvPr id="6" name="Zástupný objekt pre pätu 5">
            <a:extLst>
              <a:ext uri="{FF2B5EF4-FFF2-40B4-BE49-F238E27FC236}">
                <a16:creationId xmlns:a16="http://schemas.microsoft.com/office/drawing/2014/main" id="{B877B462-B34C-F637-74AD-FD8FB44E51C1}"/>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AFFE8F91-4DC7-E0B7-FA23-62BA44AE848B}"/>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1524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928B73-0905-23C6-8252-B5B5BE64B8E1}"/>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9B54CCEE-C11C-9754-61D8-52E7F0AC3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D7921663-7115-EA5F-369A-EEE158854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9BB22B73-528C-AA8A-481B-EDF6D3800D59}"/>
              </a:ext>
            </a:extLst>
          </p:cNvPr>
          <p:cNvSpPr>
            <a:spLocks noGrp="1"/>
          </p:cNvSpPr>
          <p:nvPr>
            <p:ph type="dt" sz="half" idx="10"/>
          </p:nvPr>
        </p:nvSpPr>
        <p:spPr/>
        <p:txBody>
          <a:bodyPr/>
          <a:lstStyle/>
          <a:p>
            <a:r>
              <a:rPr lang="sk-SK"/>
              <a:t>26. 5. 2022</a:t>
            </a:r>
          </a:p>
        </p:txBody>
      </p:sp>
      <p:sp>
        <p:nvSpPr>
          <p:cNvPr id="6" name="Zástupný objekt pre pätu 5">
            <a:extLst>
              <a:ext uri="{FF2B5EF4-FFF2-40B4-BE49-F238E27FC236}">
                <a16:creationId xmlns:a16="http://schemas.microsoft.com/office/drawing/2014/main" id="{B209D3C5-8AE7-52A3-39EB-78B2B0514F8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C01631F-DC0D-46D2-5996-64449BB55E75}"/>
              </a:ext>
            </a:extLst>
          </p:cNvPr>
          <p:cNvSpPr>
            <a:spLocks noGrp="1"/>
          </p:cNvSpPr>
          <p:nvPr>
            <p:ph type="sldNum" sz="quarter" idx="12"/>
          </p:nvPr>
        </p:nvSpPr>
        <p:spPr/>
        <p:txBody>
          <a:bodyPr/>
          <a:lstStyle/>
          <a:p>
            <a:fld id="{E27D9B89-27AB-412F-A2A2-33B76F5EABF0}" type="slidenum">
              <a:rPr lang="sk-SK" smtClean="0"/>
              <a:t>‹#›</a:t>
            </a:fld>
            <a:endParaRPr lang="sk-SK"/>
          </a:p>
        </p:txBody>
      </p:sp>
    </p:spTree>
    <p:extLst>
      <p:ext uri="{BB962C8B-B14F-4D97-AF65-F5344CB8AC3E}">
        <p14:creationId xmlns:p14="http://schemas.microsoft.com/office/powerpoint/2010/main" val="243858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AC6E56-6F30-B428-FF70-51EE9B068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E3B4DE4B-660F-5162-F179-A29FD5470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8FF5FD1-7AAF-C4A7-9149-7E312206B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k-SK"/>
              <a:t>26. 5. 2022</a:t>
            </a:r>
          </a:p>
        </p:txBody>
      </p:sp>
      <p:sp>
        <p:nvSpPr>
          <p:cNvPr id="5" name="Zástupný objekt pre pätu 4">
            <a:extLst>
              <a:ext uri="{FF2B5EF4-FFF2-40B4-BE49-F238E27FC236}">
                <a16:creationId xmlns:a16="http://schemas.microsoft.com/office/drawing/2014/main" id="{0FA54FA4-7129-8316-ECB7-E0F496F42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A480061B-5CD9-821B-95AA-4A83732EF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D9B89-27AB-412F-A2A2-33B76F5EABF0}" type="slidenum">
              <a:rPr lang="sk-SK" smtClean="0"/>
              <a:t>‹#›</a:t>
            </a:fld>
            <a:endParaRPr lang="sk-SK"/>
          </a:p>
        </p:txBody>
      </p:sp>
    </p:spTree>
    <p:extLst>
      <p:ext uri="{BB962C8B-B14F-4D97-AF65-F5344CB8AC3E}">
        <p14:creationId xmlns:p14="http://schemas.microsoft.com/office/powerpoint/2010/main" val="120809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E3284F-F4F3-B7F0-30EC-614405D373B6}"/>
              </a:ext>
            </a:extLst>
          </p:cNvPr>
          <p:cNvSpPr>
            <a:spLocks noGrp="1"/>
          </p:cNvSpPr>
          <p:nvPr>
            <p:ph type="ctrTitle"/>
          </p:nvPr>
        </p:nvSpPr>
        <p:spPr>
          <a:xfrm>
            <a:off x="1523999" y="1772729"/>
            <a:ext cx="9144000" cy="1210733"/>
          </a:xfrm>
        </p:spPr>
        <p:txBody>
          <a:bodyPr>
            <a:normAutofit fontScale="90000"/>
          </a:bodyPr>
          <a:lstStyle/>
          <a:p>
            <a:r>
              <a:rPr lang="sk-SK" sz="3200" dirty="0"/>
              <a:t> </a:t>
            </a:r>
            <a:r>
              <a:rPr lang="sk-SK" sz="4400" b="1" dirty="0">
                <a:solidFill>
                  <a:schemeClr val="accent6">
                    <a:lumMod val="50000"/>
                  </a:schemeClr>
                </a:solidFill>
              </a:rPr>
              <a:t>Rady a odporúčania pre výkon revízií, opráv a obsluhy podľa predpisov</a:t>
            </a:r>
            <a:endParaRPr lang="sk-SK" sz="3200" b="1" dirty="0">
              <a:solidFill>
                <a:schemeClr val="accent6">
                  <a:lumMod val="50000"/>
                </a:schemeClr>
              </a:solidFill>
            </a:endParaRPr>
          </a:p>
        </p:txBody>
      </p:sp>
      <p:sp>
        <p:nvSpPr>
          <p:cNvPr id="3" name="Podnadpis 2">
            <a:extLst>
              <a:ext uri="{FF2B5EF4-FFF2-40B4-BE49-F238E27FC236}">
                <a16:creationId xmlns:a16="http://schemas.microsoft.com/office/drawing/2014/main" id="{D1333A94-BF97-D8F2-B7B4-3CCC6AD6F1FE}"/>
              </a:ext>
            </a:extLst>
          </p:cNvPr>
          <p:cNvSpPr>
            <a:spLocks noGrp="1"/>
          </p:cNvSpPr>
          <p:nvPr>
            <p:ph type="subTitle" idx="1"/>
          </p:nvPr>
        </p:nvSpPr>
        <p:spPr>
          <a:xfrm>
            <a:off x="1523999" y="3487228"/>
            <a:ext cx="9144000" cy="1655762"/>
          </a:xfrm>
        </p:spPr>
        <p:txBody>
          <a:bodyPr/>
          <a:lstStyle/>
          <a:p>
            <a:r>
              <a:rPr lang="sk-SK" b="1" dirty="0">
                <a:solidFill>
                  <a:schemeClr val="accent6">
                    <a:lumMod val="50000"/>
                  </a:schemeClr>
                </a:solidFill>
              </a:rPr>
              <a:t>Ing. Michal </a:t>
            </a:r>
            <a:r>
              <a:rPr lang="sk-SK" b="1" dirty="0" err="1">
                <a:solidFill>
                  <a:schemeClr val="accent6">
                    <a:lumMod val="50000"/>
                  </a:schemeClr>
                </a:solidFill>
              </a:rPr>
              <a:t>Horňak</a:t>
            </a:r>
            <a:endParaRPr lang="sk-SK" b="1" dirty="0">
              <a:solidFill>
                <a:schemeClr val="accent6">
                  <a:lumMod val="50000"/>
                </a:schemeClr>
              </a:solidFill>
            </a:endParaRPr>
          </a:p>
        </p:txBody>
      </p:sp>
      <p:sp>
        <p:nvSpPr>
          <p:cNvPr id="9" name="Zástupný objekt pre dátum 8">
            <a:extLst>
              <a:ext uri="{FF2B5EF4-FFF2-40B4-BE49-F238E27FC236}">
                <a16:creationId xmlns:a16="http://schemas.microsoft.com/office/drawing/2014/main" id="{63C95257-5B9E-1EE4-5AD0-E2DC908994D0}"/>
              </a:ext>
            </a:extLst>
          </p:cNvPr>
          <p:cNvSpPr>
            <a:spLocks noGrp="1"/>
          </p:cNvSpPr>
          <p:nvPr>
            <p:ph type="dt" sz="half" idx="10"/>
          </p:nvPr>
        </p:nvSpPr>
        <p:spPr>
          <a:xfrm>
            <a:off x="1523999" y="6009216"/>
            <a:ext cx="3559277" cy="365125"/>
          </a:xfrm>
        </p:spPr>
        <p:txBody>
          <a:bodyPr/>
          <a:lstStyle/>
          <a:p>
            <a:r>
              <a:rPr lang="sk-SK" sz="2000" dirty="0">
                <a:solidFill>
                  <a:schemeClr val="accent6">
                    <a:lumMod val="50000"/>
                  </a:schemeClr>
                </a:solidFill>
              </a:rPr>
              <a:t>08. 09. 2023, </a:t>
            </a:r>
            <a:r>
              <a:rPr lang="sk-SK" sz="2000" dirty="0" err="1">
                <a:solidFill>
                  <a:schemeClr val="accent6">
                    <a:lumMod val="50000"/>
                  </a:schemeClr>
                </a:solidFill>
              </a:rPr>
              <a:t>Agroinštitút</a:t>
            </a:r>
            <a:r>
              <a:rPr lang="sk-SK" sz="2000" dirty="0">
                <a:solidFill>
                  <a:schemeClr val="accent6">
                    <a:lumMod val="50000"/>
                  </a:schemeClr>
                </a:solidFill>
              </a:rPr>
              <a:t>, Nitra</a:t>
            </a:r>
          </a:p>
        </p:txBody>
      </p:sp>
      <p:pic>
        <p:nvPicPr>
          <p:cNvPr id="4" name="Obrázok 3">
            <a:extLst>
              <a:ext uri="{FF2B5EF4-FFF2-40B4-BE49-F238E27FC236}">
                <a16:creationId xmlns:a16="http://schemas.microsoft.com/office/drawing/2014/main" id="{9D526761-D9DF-E926-2878-E12CAA4C00FC}"/>
              </a:ext>
            </a:extLst>
          </p:cNvPr>
          <p:cNvPicPr>
            <a:picLocks noChangeAspect="1"/>
          </p:cNvPicPr>
          <p:nvPr/>
        </p:nvPicPr>
        <p:blipFill>
          <a:blip r:embed="rId2"/>
          <a:stretch>
            <a:fillRect/>
          </a:stretch>
        </p:blipFill>
        <p:spPr>
          <a:xfrm>
            <a:off x="9033587" y="4783666"/>
            <a:ext cx="1945780" cy="1590675"/>
          </a:xfrm>
          <a:prstGeom prst="rect">
            <a:avLst/>
          </a:prstGeom>
        </p:spPr>
      </p:pic>
      <p:pic>
        <p:nvPicPr>
          <p:cNvPr id="6" name="Obrázok 5" descr="Obrázok, na ktorom je text, písmo, grafika, typografia&#10;&#10;Automaticky generovaný popis">
            <a:extLst>
              <a:ext uri="{FF2B5EF4-FFF2-40B4-BE49-F238E27FC236}">
                <a16:creationId xmlns:a16="http://schemas.microsoft.com/office/drawing/2014/main" id="{223B0E4F-7020-749F-FD3F-35148D1E9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275" y="364067"/>
            <a:ext cx="6653647" cy="904896"/>
          </a:xfrm>
          <a:prstGeom prst="rect">
            <a:avLst/>
          </a:prstGeom>
        </p:spPr>
      </p:pic>
    </p:spTree>
    <p:extLst>
      <p:ext uri="{BB962C8B-B14F-4D97-AF65-F5344CB8AC3E}">
        <p14:creationId xmlns:p14="http://schemas.microsoft.com/office/powerpoint/2010/main" val="356351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Obsluha VTZ</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198" y="938544"/>
            <a:ext cx="6616961" cy="4781121"/>
          </a:xfrm>
        </p:spPr>
        <p:txBody>
          <a:bodyPr>
            <a:normAutofit fontScale="92500"/>
          </a:bodyPr>
          <a:lstStyle/>
          <a:p>
            <a:pPr algn="just"/>
            <a:r>
              <a:rPr lang="sk-SK" dirty="0">
                <a:solidFill>
                  <a:schemeClr val="accent6">
                    <a:lumMod val="50000"/>
                  </a:schemeClr>
                </a:solidFill>
              </a:rPr>
              <a:t>Obsluhovať VTZ tlakové a plynové môže len osoba s preukazom na obsluhu (§ 17 ods. 1 písm. a) a c) vyhlášky MPSVR SR č. 508/2009 Z. z.) len v rozsahu svojho preukazu. Uvedené platí aj pri písomnom doklade o overení odborných vedomostí vydanom revíznym technikom (§ 17 ods. 3 vyhlášky MPSVR SR                     č. 508/2009 Z. z.). </a:t>
            </a:r>
          </a:p>
          <a:p>
            <a:pPr algn="just"/>
            <a:r>
              <a:rPr lang="sk-SK" dirty="0">
                <a:solidFill>
                  <a:schemeClr val="accent6">
                    <a:lumMod val="50000"/>
                  </a:schemeClr>
                </a:solidFill>
              </a:rPr>
              <a:t>Osoba vykonávajúca obsluhu VTZ tlakových a plynových môže obsluhovať len zariadenia v rozsahu svojho dokladu o odbornej spôsobilosti (vrátane používaného média). </a:t>
            </a:r>
          </a:p>
          <a:p>
            <a:pPr algn="just"/>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AAA4250E-C459-6FA6-1265-C1EC4F397640}"/>
              </a:ext>
            </a:extLst>
          </p:cNvPr>
          <p:cNvPicPr>
            <a:picLocks noChangeAspect="1"/>
          </p:cNvPicPr>
          <p:nvPr/>
        </p:nvPicPr>
        <p:blipFill>
          <a:blip r:embed="rId2"/>
          <a:stretch>
            <a:fillRect/>
          </a:stretch>
        </p:blipFill>
        <p:spPr>
          <a:xfrm>
            <a:off x="10329581" y="5886251"/>
            <a:ext cx="1024217" cy="835224"/>
          </a:xfrm>
          <a:prstGeom prst="rect">
            <a:avLst/>
          </a:prstGeom>
        </p:spPr>
      </p:pic>
      <p:pic>
        <p:nvPicPr>
          <p:cNvPr id="5" name="Obrázok 4">
            <a:extLst>
              <a:ext uri="{FF2B5EF4-FFF2-40B4-BE49-F238E27FC236}">
                <a16:creationId xmlns:a16="http://schemas.microsoft.com/office/drawing/2014/main" id="{D2D75F2C-B6FC-5BCB-D32F-18923D9E298E}"/>
              </a:ext>
            </a:extLst>
          </p:cNvPr>
          <p:cNvPicPr>
            <a:picLocks noChangeAspect="1"/>
          </p:cNvPicPr>
          <p:nvPr/>
        </p:nvPicPr>
        <p:blipFill>
          <a:blip r:embed="rId3"/>
          <a:stretch>
            <a:fillRect/>
          </a:stretch>
        </p:blipFill>
        <p:spPr>
          <a:xfrm>
            <a:off x="8051882" y="503854"/>
            <a:ext cx="3301916" cy="5215811"/>
          </a:xfrm>
          <a:prstGeom prst="rect">
            <a:avLst/>
          </a:prstGeom>
        </p:spPr>
      </p:pic>
    </p:spTree>
    <p:extLst>
      <p:ext uri="{BB962C8B-B14F-4D97-AF65-F5344CB8AC3E}">
        <p14:creationId xmlns:p14="http://schemas.microsoft.com/office/powerpoint/2010/main" val="262218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198" y="1658240"/>
            <a:ext cx="10515600" cy="1140943"/>
          </a:xfrm>
        </p:spPr>
        <p:txBody>
          <a:bodyPr>
            <a:normAutofit fontScale="90000"/>
          </a:bodyPr>
          <a:lstStyle/>
          <a:p>
            <a:pPr algn="ctr"/>
            <a:r>
              <a:rPr lang="sk-SK" sz="3600" b="1" dirty="0">
                <a:solidFill>
                  <a:schemeClr val="accent6">
                    <a:lumMod val="50000"/>
                  </a:schemeClr>
                </a:solidFill>
              </a:rPr>
              <a:t>Ďakujem za pozornosť</a:t>
            </a:r>
            <a:br>
              <a:rPr lang="sk-SK" sz="2800" b="1" dirty="0">
                <a:solidFill>
                  <a:schemeClr val="accent6">
                    <a:lumMod val="50000"/>
                  </a:schemeClr>
                </a:solidFill>
              </a:rPr>
            </a:br>
            <a:br>
              <a:rPr lang="sk-SK" sz="2800" b="1" dirty="0">
                <a:solidFill>
                  <a:schemeClr val="accent6">
                    <a:lumMod val="50000"/>
                  </a:schemeClr>
                </a:solidFill>
              </a:rPr>
            </a:br>
            <a:r>
              <a:rPr lang="sk-SK" sz="3100" b="1" dirty="0">
                <a:solidFill>
                  <a:schemeClr val="accent2">
                    <a:lumMod val="75000"/>
                  </a:schemeClr>
                </a:solidFill>
              </a:rPr>
              <a:t>Vy sa sústreďte na svoju prácu, my sa postaráme o </a:t>
            </a:r>
            <a:r>
              <a:rPr lang="sk-SK" sz="3100" b="1">
                <a:solidFill>
                  <a:schemeClr val="accent2">
                    <a:lumMod val="75000"/>
                  </a:schemeClr>
                </a:solidFill>
              </a:rPr>
              <a:t>Vašu bezpečnosť!</a:t>
            </a:r>
            <a:endParaRPr lang="sk-SK" sz="2800" b="1" dirty="0">
              <a:solidFill>
                <a:schemeClr val="accent2">
                  <a:lumMod val="75000"/>
                </a:schemeClr>
              </a:solidFill>
            </a:endParaRP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465665" y="3022179"/>
            <a:ext cx="10515600" cy="1821338"/>
          </a:xfrm>
        </p:spPr>
        <p:txBody>
          <a:bodyPr>
            <a:normAutofit/>
          </a:bodyPr>
          <a:lstStyle/>
          <a:p>
            <a:pPr marL="0" indent="0" algn="ctr">
              <a:spcBef>
                <a:spcPts val="0"/>
              </a:spcBef>
              <a:buNone/>
            </a:pPr>
            <a:r>
              <a:rPr lang="sk-SK" sz="2400" dirty="0">
                <a:solidFill>
                  <a:schemeClr val="accent6">
                    <a:lumMod val="50000"/>
                  </a:schemeClr>
                </a:solidFill>
              </a:rPr>
              <a:t>   Ing. Michal Horňak</a:t>
            </a:r>
          </a:p>
          <a:p>
            <a:pPr marL="0" indent="0" algn="ctr">
              <a:spcBef>
                <a:spcPts val="0"/>
              </a:spcBef>
              <a:buNone/>
            </a:pPr>
            <a:r>
              <a:rPr lang="sk-SK" sz="2400" dirty="0">
                <a:solidFill>
                  <a:schemeClr val="accent6">
                    <a:lumMod val="50000"/>
                  </a:schemeClr>
                </a:solidFill>
              </a:rPr>
              <a:t>    konateľ spoločnosti</a:t>
            </a:r>
          </a:p>
          <a:p>
            <a:pPr marL="0" indent="0">
              <a:spcBef>
                <a:spcPts val="0"/>
              </a:spcBef>
              <a:buNone/>
            </a:pPr>
            <a:r>
              <a:rPr lang="sk-SK" sz="2400" dirty="0">
                <a:solidFill>
                  <a:schemeClr val="accent1"/>
                </a:solidFill>
              </a:rPr>
              <a:t>                                                            </a:t>
            </a:r>
            <a:r>
              <a:rPr lang="en-US" sz="2400" dirty="0">
                <a:solidFill>
                  <a:schemeClr val="accent6">
                    <a:lumMod val="50000"/>
                  </a:schemeClr>
                </a:solidFill>
              </a:rPr>
              <a:t>SIC Safety Inspections and Controls, s. r. o.</a:t>
            </a:r>
            <a:endParaRPr lang="sk-SK" sz="2400" dirty="0">
              <a:solidFill>
                <a:schemeClr val="accent6">
                  <a:lumMod val="50000"/>
                </a:schemeClr>
              </a:solidFill>
            </a:endParaRPr>
          </a:p>
          <a:p>
            <a:pPr marL="0" indent="0" algn="ctr">
              <a:spcBef>
                <a:spcPts val="0"/>
              </a:spcBef>
              <a:buNone/>
            </a:pPr>
            <a:r>
              <a:rPr lang="sk-SK" sz="2400" dirty="0">
                <a:solidFill>
                  <a:schemeClr val="accent6">
                    <a:lumMod val="50000"/>
                  </a:schemeClr>
                </a:solidFill>
              </a:rPr>
              <a:t>          mobil: +421915417908</a:t>
            </a:r>
          </a:p>
          <a:p>
            <a:pPr marL="0" indent="0" algn="ctr">
              <a:spcBef>
                <a:spcPts val="0"/>
              </a:spcBef>
              <a:buNone/>
            </a:pPr>
            <a:r>
              <a:rPr lang="sk-SK" sz="2400" dirty="0">
                <a:solidFill>
                  <a:schemeClr val="accent6">
                    <a:lumMod val="50000"/>
                  </a:schemeClr>
                </a:solidFill>
              </a:rPr>
              <a:t>                        e-mail: michal.hornak@sicsr.sk</a:t>
            </a:r>
          </a:p>
          <a:p>
            <a:pPr marL="0" indent="0" algn="ctr">
              <a:spcBef>
                <a:spcPts val="0"/>
              </a:spcBef>
              <a:buNone/>
            </a:pPr>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16BE5E4C-3360-F3C0-28B6-67B565C4F6A7}"/>
              </a:ext>
            </a:extLst>
          </p:cNvPr>
          <p:cNvPicPr>
            <a:picLocks noChangeAspect="1"/>
          </p:cNvPicPr>
          <p:nvPr/>
        </p:nvPicPr>
        <p:blipFill>
          <a:blip r:embed="rId2"/>
          <a:stretch>
            <a:fillRect/>
          </a:stretch>
        </p:blipFill>
        <p:spPr>
          <a:xfrm>
            <a:off x="10469157" y="5886251"/>
            <a:ext cx="1024217" cy="835224"/>
          </a:xfrm>
          <a:prstGeom prst="rect">
            <a:avLst/>
          </a:prstGeom>
        </p:spPr>
      </p:pic>
      <p:pic>
        <p:nvPicPr>
          <p:cNvPr id="8" name="Obrázok 7">
            <a:extLst>
              <a:ext uri="{FF2B5EF4-FFF2-40B4-BE49-F238E27FC236}">
                <a16:creationId xmlns:a16="http://schemas.microsoft.com/office/drawing/2014/main" id="{689A28CD-0346-063E-9338-A586E9D913B4}"/>
              </a:ext>
            </a:extLst>
          </p:cNvPr>
          <p:cNvPicPr>
            <a:picLocks noChangeAspect="1"/>
          </p:cNvPicPr>
          <p:nvPr/>
        </p:nvPicPr>
        <p:blipFill>
          <a:blip r:embed="rId3"/>
          <a:stretch>
            <a:fillRect/>
          </a:stretch>
        </p:blipFill>
        <p:spPr>
          <a:xfrm>
            <a:off x="4842062" y="59018"/>
            <a:ext cx="6651312" cy="902286"/>
          </a:xfrm>
          <a:prstGeom prst="rect">
            <a:avLst/>
          </a:prstGeom>
        </p:spPr>
      </p:pic>
    </p:spTree>
    <p:extLst>
      <p:ext uri="{BB962C8B-B14F-4D97-AF65-F5344CB8AC3E}">
        <p14:creationId xmlns:p14="http://schemas.microsoft.com/office/powerpoint/2010/main" val="303737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Príprava na výkon odbornej prehliadky a odbornej skúšky (revízie) </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198" y="1490188"/>
            <a:ext cx="10515600" cy="4436533"/>
          </a:xfrm>
        </p:spPr>
        <p:txBody>
          <a:bodyPr>
            <a:normAutofit/>
          </a:bodyPr>
          <a:lstStyle/>
          <a:p>
            <a:pPr algn="just"/>
            <a:r>
              <a:rPr lang="sk-SK" sz="2400" dirty="0">
                <a:solidFill>
                  <a:schemeClr val="accent6">
                    <a:lumMod val="50000"/>
                  </a:schemeClr>
                </a:solidFill>
              </a:rPr>
              <a:t>V prvom rade prevádzkovateľ vyhradeného technického zariadenia (VTZ) po dohode s revíznym technikom pripraví VTZ na vykonanie kontroly a podľa potreby zabezpečí odpojenie zariadenia od prívodu energie, meranie, odplynenie, dýchacie prístroje, oživovaciu techniku a podobne (§ 9 ods. 3 vyhlášky MPSVR SR č. 508/2009 Z. z.).</a:t>
            </a:r>
          </a:p>
          <a:p>
            <a:pPr algn="just"/>
            <a:r>
              <a:rPr lang="sk-SK" sz="2400" dirty="0">
                <a:solidFill>
                  <a:schemeClr val="accent6">
                    <a:lumMod val="50000"/>
                  </a:schemeClr>
                </a:solidFill>
              </a:rPr>
              <a:t>Následne prevádzkovateľ pripraví pre revízneho technika sprievodnú technickú dokumentáciu – návod na obsluhu VTZ, prevádzkový poriadok, prevádzkový denník VTZ, správu o východiskovej revízii, správu o poslednej revízii (§ 6 a § 8 písm. a) vyhlášky MPSVR SR č. 508/2009 Z. z.).</a:t>
            </a:r>
          </a:p>
          <a:p>
            <a:pPr algn="just"/>
            <a:r>
              <a:rPr lang="sk-SK" sz="2400" dirty="0">
                <a:solidFill>
                  <a:schemeClr val="accent6">
                    <a:lumMod val="50000"/>
                  </a:schemeClr>
                </a:solidFill>
              </a:rPr>
              <a:t>Prevádzkovateľ poskytne pre revízneho zodpovedného zamestnanca – obsluhu zariadenia, ktorý mu pre účely revízie zapne, vypne zariadenie a vykoná s ním potrebné úkony. Revízny technik nevykonáva obsluhu zariadenia!</a:t>
            </a: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C3A95C75-6DF1-F9CA-2B60-EC05D1952A9A}"/>
              </a:ext>
            </a:extLst>
          </p:cNvPr>
          <p:cNvPicPr>
            <a:picLocks noChangeAspect="1"/>
          </p:cNvPicPr>
          <p:nvPr/>
        </p:nvPicPr>
        <p:blipFill>
          <a:blip r:embed="rId2"/>
          <a:stretch>
            <a:fillRect/>
          </a:stretch>
        </p:blipFill>
        <p:spPr>
          <a:xfrm>
            <a:off x="10207151" y="5887606"/>
            <a:ext cx="1020905" cy="833869"/>
          </a:xfrm>
          <a:prstGeom prst="rect">
            <a:avLst/>
          </a:prstGeom>
        </p:spPr>
      </p:pic>
    </p:spTree>
    <p:extLst>
      <p:ext uri="{BB962C8B-B14F-4D97-AF65-F5344CB8AC3E}">
        <p14:creationId xmlns:p14="http://schemas.microsoft.com/office/powerpoint/2010/main" val="255375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Príprava na výkon revízie nemá vyzerať takto</a:t>
            </a: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2050" name="Picture 2">
            <a:extLst>
              <a:ext uri="{FF2B5EF4-FFF2-40B4-BE49-F238E27FC236}">
                <a16:creationId xmlns:a16="http://schemas.microsoft.com/office/drawing/2014/main" id="{B0CE477C-CDDD-E9CB-60F6-AA6B7595D5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2017" y="1211262"/>
            <a:ext cx="5913966" cy="4436005"/>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ok 2">
            <a:extLst>
              <a:ext uri="{FF2B5EF4-FFF2-40B4-BE49-F238E27FC236}">
                <a16:creationId xmlns:a16="http://schemas.microsoft.com/office/drawing/2014/main" id="{B0767379-6DEC-6BDA-3061-DCA47DD8153D}"/>
              </a:ext>
            </a:extLst>
          </p:cNvPr>
          <p:cNvPicPr>
            <a:picLocks noChangeAspect="1"/>
          </p:cNvPicPr>
          <p:nvPr/>
        </p:nvPicPr>
        <p:blipFill>
          <a:blip r:embed="rId3"/>
          <a:stretch>
            <a:fillRect/>
          </a:stretch>
        </p:blipFill>
        <p:spPr>
          <a:xfrm>
            <a:off x="10538446" y="5886251"/>
            <a:ext cx="1024217" cy="835224"/>
          </a:xfrm>
          <a:prstGeom prst="rect">
            <a:avLst/>
          </a:prstGeom>
        </p:spPr>
      </p:pic>
    </p:spTree>
    <p:extLst>
      <p:ext uri="{BB962C8B-B14F-4D97-AF65-F5344CB8AC3E}">
        <p14:creationId xmlns:p14="http://schemas.microsoft.com/office/powerpoint/2010/main" val="223173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Čomu je potrebné venovať zvýšenú pozornosť?</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198" y="1007534"/>
            <a:ext cx="10515600" cy="4919187"/>
          </a:xfrm>
        </p:spPr>
        <p:txBody>
          <a:bodyPr>
            <a:normAutofit/>
          </a:bodyPr>
          <a:lstStyle/>
          <a:p>
            <a:pPr algn="just"/>
            <a:r>
              <a:rPr lang="sk-SK" sz="2400" dirty="0">
                <a:solidFill>
                  <a:schemeClr val="accent6">
                    <a:lumMod val="50000"/>
                  </a:schemeClr>
                </a:solidFill>
              </a:rPr>
              <a:t>Čím je podrobnejšie špecifikované VTZ revíznym technikom, konkrétne jeho druh, označenie a technické parametre, tým viac je chránený revízny technik, ak by došlo k budúcej zámene zariadenia, ktoré je rovnakého modelu. Určite je potrebné uvádzať výrobné číslo, rok výroby zariadenia a podrobný popis jeho umiestnenia.</a:t>
            </a:r>
          </a:p>
          <a:p>
            <a:pPr algn="just"/>
            <a:r>
              <a:rPr lang="sk-SK" sz="2400" dirty="0">
                <a:solidFill>
                  <a:schemeClr val="accent6">
                    <a:lumMod val="50000"/>
                  </a:schemeClr>
                </a:solidFill>
              </a:rPr>
              <a:t>Bez predloženej technickej dokumentácie VTZ revízny technik nemôže spoľahlivo zhodnotiť technický stav zariadenia. </a:t>
            </a:r>
            <a:r>
              <a:rPr lang="sk-SK" sz="2400" b="1" dirty="0">
                <a:solidFill>
                  <a:schemeClr val="accent6">
                    <a:lumMod val="50000"/>
                  </a:schemeClr>
                </a:solidFill>
              </a:rPr>
              <a:t>Samotné technické normy nestačia!</a:t>
            </a:r>
          </a:p>
          <a:p>
            <a:pPr algn="just"/>
            <a:r>
              <a:rPr lang="sk-SK" sz="2400" dirty="0">
                <a:solidFill>
                  <a:schemeClr val="accent6">
                    <a:lumMod val="50000"/>
                  </a:schemeClr>
                </a:solidFill>
              </a:rPr>
              <a:t>Revízny technik pri výkone revízie VTZ elektrického nie je kompetentný nahradiť protokol o určení vonkajších vplyvov, ktorý má vyť vypracovaný odbornou komisiou menovanou prevádzkovateľom zariadenia, tetou „Pre účely tejto odbornej prehliadky a odbornej skúšky určujem nasledovné vonkajšie vplyvy...“ V takom prípade preberá na seba zodpovednosť prislúchajúcu prevádzkovateľovi zariadenia.</a:t>
            </a: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25C0D841-4D1F-DED4-ABB1-546EF0BB2755}"/>
              </a:ext>
            </a:extLst>
          </p:cNvPr>
          <p:cNvPicPr>
            <a:picLocks noChangeAspect="1"/>
          </p:cNvPicPr>
          <p:nvPr/>
        </p:nvPicPr>
        <p:blipFill>
          <a:blip r:embed="rId2"/>
          <a:stretch>
            <a:fillRect/>
          </a:stretch>
        </p:blipFill>
        <p:spPr>
          <a:xfrm>
            <a:off x="10329581" y="5850466"/>
            <a:ext cx="1024217" cy="835224"/>
          </a:xfrm>
          <a:prstGeom prst="rect">
            <a:avLst/>
          </a:prstGeom>
        </p:spPr>
      </p:pic>
    </p:spTree>
    <p:extLst>
      <p:ext uri="{BB962C8B-B14F-4D97-AF65-F5344CB8AC3E}">
        <p14:creationId xmlns:p14="http://schemas.microsoft.com/office/powerpoint/2010/main" val="58543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Samotná prehliadka VTZ</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200" y="1372660"/>
            <a:ext cx="10515600" cy="1125007"/>
          </a:xfrm>
        </p:spPr>
        <p:txBody>
          <a:bodyPr>
            <a:normAutofit/>
          </a:bodyPr>
          <a:lstStyle/>
          <a:p>
            <a:pPr marL="0" indent="0" algn="just">
              <a:buNone/>
            </a:pPr>
            <a:r>
              <a:rPr lang="sk-SK" sz="2400" dirty="0">
                <a:solidFill>
                  <a:schemeClr val="accent6">
                    <a:lumMod val="50000"/>
                  </a:schemeClr>
                </a:solidFill>
              </a:rPr>
              <a:t>Je často dosť podceňovaná a pri tom len na základe nej je možné identifikovať mnohé nedostatky, napr. koróziu NTL rozvodu plynu, chýbajúce, resp. poškodené kryty zariadení a pod.</a:t>
            </a:r>
          </a:p>
          <a:p>
            <a:pPr marL="0" indent="0" algn="just">
              <a:buNone/>
            </a:pPr>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EA0C114E-F1FC-A7CF-363B-157AD0B88957}"/>
              </a:ext>
            </a:extLst>
          </p:cNvPr>
          <p:cNvPicPr>
            <a:picLocks noChangeAspect="1"/>
          </p:cNvPicPr>
          <p:nvPr/>
        </p:nvPicPr>
        <p:blipFill>
          <a:blip r:embed="rId2"/>
          <a:stretch>
            <a:fillRect/>
          </a:stretch>
        </p:blipFill>
        <p:spPr>
          <a:xfrm>
            <a:off x="2768598" y="2865412"/>
            <a:ext cx="2190750" cy="2921000"/>
          </a:xfrm>
          <a:prstGeom prst="rect">
            <a:avLst/>
          </a:prstGeom>
        </p:spPr>
      </p:pic>
      <p:pic>
        <p:nvPicPr>
          <p:cNvPr id="7" name="Obrázok 6">
            <a:extLst>
              <a:ext uri="{FF2B5EF4-FFF2-40B4-BE49-F238E27FC236}">
                <a16:creationId xmlns:a16="http://schemas.microsoft.com/office/drawing/2014/main" id="{25C7F1BC-AA84-D312-9AE6-7ECB3A997774}"/>
              </a:ext>
            </a:extLst>
          </p:cNvPr>
          <p:cNvPicPr>
            <a:picLocks noChangeAspect="1"/>
          </p:cNvPicPr>
          <p:nvPr/>
        </p:nvPicPr>
        <p:blipFill>
          <a:blip r:embed="rId3"/>
          <a:stretch>
            <a:fillRect/>
          </a:stretch>
        </p:blipFill>
        <p:spPr>
          <a:xfrm>
            <a:off x="5979581" y="2497667"/>
            <a:ext cx="2719123" cy="3625497"/>
          </a:xfrm>
          <a:prstGeom prst="rect">
            <a:avLst/>
          </a:prstGeom>
        </p:spPr>
      </p:pic>
      <p:pic>
        <p:nvPicPr>
          <p:cNvPr id="8" name="Obrázok 7">
            <a:extLst>
              <a:ext uri="{FF2B5EF4-FFF2-40B4-BE49-F238E27FC236}">
                <a16:creationId xmlns:a16="http://schemas.microsoft.com/office/drawing/2014/main" id="{B822197F-F8AD-3BCD-31CA-16ADB6622CD0}"/>
              </a:ext>
            </a:extLst>
          </p:cNvPr>
          <p:cNvPicPr>
            <a:picLocks noChangeAspect="1"/>
          </p:cNvPicPr>
          <p:nvPr/>
        </p:nvPicPr>
        <p:blipFill>
          <a:blip r:embed="rId4"/>
          <a:stretch>
            <a:fillRect/>
          </a:stretch>
        </p:blipFill>
        <p:spPr>
          <a:xfrm>
            <a:off x="10329581" y="5886251"/>
            <a:ext cx="1024217" cy="835224"/>
          </a:xfrm>
          <a:prstGeom prst="rect">
            <a:avLst/>
          </a:prstGeom>
        </p:spPr>
      </p:pic>
    </p:spTree>
    <p:extLst>
      <p:ext uri="{BB962C8B-B14F-4D97-AF65-F5344CB8AC3E}">
        <p14:creationId xmlns:p14="http://schemas.microsoft.com/office/powerpoint/2010/main" val="366366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Skúška VTZ</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198" y="1007534"/>
            <a:ext cx="10515600" cy="2056340"/>
          </a:xfrm>
        </p:spPr>
        <p:txBody>
          <a:bodyPr>
            <a:normAutofit fontScale="92500" lnSpcReduction="20000"/>
          </a:bodyPr>
          <a:lstStyle/>
          <a:p>
            <a:pPr marL="0" indent="0" algn="just">
              <a:buNone/>
            </a:pPr>
            <a:r>
              <a:rPr lang="sk-SK" sz="2600" dirty="0">
                <a:solidFill>
                  <a:schemeClr val="accent6">
                    <a:lumMod val="50000"/>
                  </a:schemeClr>
                </a:solidFill>
              </a:rPr>
              <a:t>Počas skúšky VTZ revízny technik meria technické veličiny a vyhodnocuje ich súlad s požiadavkami najmä technických noriem a technickou dokumentáciou výrobcu zariadenia. Aby namerané hodnoty boli presné, musí mať revízny technik stanovenú lehotu kalibrácii svojich meracích prístrojov, ktorá vychádza z odporúčaní výrobcu a z rozsahu využitia revízneho prístroja. Súpis použitých meracích prístrojov je súčasťou revíznej správy a má obsahovať aj informáciu o kalibrácii meracích prístrojov.</a:t>
            </a:r>
          </a:p>
          <a:p>
            <a:pPr marL="0" indent="0" algn="just">
              <a:buNone/>
            </a:pPr>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1414FC17-1575-26CE-B47B-C320B9AA48E9}"/>
              </a:ext>
            </a:extLst>
          </p:cNvPr>
          <p:cNvPicPr>
            <a:picLocks noChangeAspect="1"/>
          </p:cNvPicPr>
          <p:nvPr/>
        </p:nvPicPr>
        <p:blipFill>
          <a:blip r:embed="rId2"/>
          <a:stretch>
            <a:fillRect/>
          </a:stretch>
        </p:blipFill>
        <p:spPr>
          <a:xfrm>
            <a:off x="10329581" y="5886251"/>
            <a:ext cx="1024217" cy="835224"/>
          </a:xfrm>
          <a:prstGeom prst="rect">
            <a:avLst/>
          </a:prstGeom>
        </p:spPr>
      </p:pic>
      <p:pic>
        <p:nvPicPr>
          <p:cNvPr id="9" name="Obrázok 8">
            <a:extLst>
              <a:ext uri="{FF2B5EF4-FFF2-40B4-BE49-F238E27FC236}">
                <a16:creationId xmlns:a16="http://schemas.microsoft.com/office/drawing/2014/main" id="{0987D2D8-5341-F70A-1326-C47CDC9063AC}"/>
              </a:ext>
            </a:extLst>
          </p:cNvPr>
          <p:cNvPicPr>
            <a:picLocks noChangeAspect="1"/>
          </p:cNvPicPr>
          <p:nvPr/>
        </p:nvPicPr>
        <p:blipFill>
          <a:blip r:embed="rId3"/>
          <a:stretch>
            <a:fillRect/>
          </a:stretch>
        </p:blipFill>
        <p:spPr>
          <a:xfrm>
            <a:off x="3949891" y="3063874"/>
            <a:ext cx="4292214" cy="3223453"/>
          </a:xfrm>
          <a:prstGeom prst="rect">
            <a:avLst/>
          </a:prstGeom>
        </p:spPr>
      </p:pic>
    </p:spTree>
    <p:extLst>
      <p:ext uri="{BB962C8B-B14F-4D97-AF65-F5344CB8AC3E}">
        <p14:creationId xmlns:p14="http://schemas.microsoft.com/office/powerpoint/2010/main" val="234707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Vyhodnotenie revízie</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200" y="1185334"/>
            <a:ext cx="10515600" cy="4301065"/>
          </a:xfrm>
        </p:spPr>
        <p:txBody>
          <a:bodyPr>
            <a:normAutofit/>
          </a:bodyPr>
          <a:lstStyle/>
          <a:p>
            <a:pPr marL="0" indent="0" algn="just">
              <a:buNone/>
            </a:pPr>
            <a:r>
              <a:rPr lang="sk-SK" sz="2400" dirty="0">
                <a:solidFill>
                  <a:schemeClr val="accent6">
                    <a:lumMod val="50000"/>
                  </a:schemeClr>
                </a:solidFill>
              </a:rPr>
              <a:t>Výsledkom správy o odbornej prehliadke a odbornej skúške musí byť jasne definovaná úroveň bezpečnosti VTZ, t. j. buď je zariadenie schopné bezpečnej prevádzky alebo nie je schopné bezpečnej prevádzky. Nič medzi tým neexistuje. Je potrebné sa vyvarovať záverom „Zariadenie bude schopné bezpečnej prevádzky...“ Pri takom závere preberá revízny technik na seba riziko neodstránenia nedostatku, ktorý môže byť závažného charakteru a nedovoľuje ďalšiu spoľahlivú prevádzku VTZ.</a:t>
            </a:r>
          </a:p>
          <a:p>
            <a:pPr marL="0" indent="0" algn="just">
              <a:buNone/>
            </a:pPr>
            <a:r>
              <a:rPr lang="sk-SK" sz="2400" dirty="0">
                <a:solidFill>
                  <a:schemeClr val="accent6">
                    <a:lumMod val="50000"/>
                  </a:schemeClr>
                </a:solidFill>
              </a:rPr>
              <a:t>Ak revízny technik zistí nedostatky, ktoré nemajú závažný charakter, uvádza ich v revíznej správe s odporúčaným termínom ich odstránenia.</a:t>
            </a:r>
          </a:p>
          <a:p>
            <a:pPr marL="0" indent="0" algn="just">
              <a:buNone/>
            </a:pPr>
            <a:r>
              <a:rPr lang="sk-SK" sz="2400" dirty="0">
                <a:solidFill>
                  <a:schemeClr val="accent6">
                    <a:lumMod val="50000"/>
                  </a:schemeClr>
                </a:solidFill>
              </a:rPr>
              <a:t>Pri nedostatkoch, ktoré majú priamy vplyv na bezpečnosť VTZ, revízny technik, nemôže vydať revíznu správu so záverom „Zariadenie je schopné bezpečnej prevádzky“.</a:t>
            </a:r>
          </a:p>
          <a:p>
            <a:pPr marL="0" indent="0" algn="just">
              <a:buNone/>
            </a:pPr>
            <a:endParaRPr lang="sk-SK" sz="2400" dirty="0">
              <a:solidFill>
                <a:schemeClr val="accent1"/>
              </a:solidFill>
            </a:endParaRPr>
          </a:p>
          <a:p>
            <a:pPr algn="just"/>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B2BE961D-AD2A-8CFD-5B50-9ADFADF8C8F8}"/>
              </a:ext>
            </a:extLst>
          </p:cNvPr>
          <p:cNvPicPr>
            <a:picLocks noChangeAspect="1"/>
          </p:cNvPicPr>
          <p:nvPr/>
        </p:nvPicPr>
        <p:blipFill>
          <a:blip r:embed="rId2"/>
          <a:stretch>
            <a:fillRect/>
          </a:stretch>
        </p:blipFill>
        <p:spPr>
          <a:xfrm>
            <a:off x="10329581" y="5886251"/>
            <a:ext cx="1024217" cy="835224"/>
          </a:xfrm>
          <a:prstGeom prst="rect">
            <a:avLst/>
          </a:prstGeom>
        </p:spPr>
      </p:pic>
    </p:spTree>
    <p:extLst>
      <p:ext uri="{BB962C8B-B14F-4D97-AF65-F5344CB8AC3E}">
        <p14:creationId xmlns:p14="http://schemas.microsoft.com/office/powerpoint/2010/main" val="283997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Rady a odporúčania</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200" y="1185334"/>
            <a:ext cx="10515600" cy="4546599"/>
          </a:xfrm>
        </p:spPr>
        <p:txBody>
          <a:bodyPr>
            <a:normAutofit/>
          </a:bodyPr>
          <a:lstStyle/>
          <a:p>
            <a:pPr algn="just"/>
            <a:r>
              <a:rPr lang="sk-SK" sz="2400" dirty="0">
                <a:solidFill>
                  <a:schemeClr val="accent6">
                    <a:lumMod val="50000"/>
                  </a:schemeClr>
                </a:solidFill>
              </a:rPr>
              <a:t>Pri výkone revízii VTZ tlakových a plynových, pri ktorých sa vyžaduje vedenie prevádzkového denníka, je pri výkone revízie dôležité, aby revízny technik uviedol do prevádzkového denníka druh a rozsah revízie a všetky zistené nedostatky, vrátane záveru, či je VTZ schopné bezpečnej a spoľahlivej prevádzky. Je to tiež veľmi dôležité, ak by došlo k nejakej nežiadúcej udalosti v čase od vykonania revízie do odovzdania správy o jej vykonaní.</a:t>
            </a:r>
          </a:p>
          <a:p>
            <a:pPr algn="just"/>
            <a:r>
              <a:rPr lang="sk-SK" sz="2400" dirty="0">
                <a:solidFill>
                  <a:schemeClr val="accent6">
                    <a:lumMod val="50000"/>
                  </a:schemeClr>
                </a:solidFill>
              </a:rPr>
              <a:t>Nie je možné spájať viaceré druhy VTZ do jednej revíznej správy, najmä ak revízny technik nemá osvedčenie na daný druh VTZ. Stretávam sa s tým, že revízny technik VTZ tlakových v jednej revíznej správe overoval aj bezpečnosť VTZ plynových len pod pečiatkou a pod číslom osvedčenia revízneho technika VTZ tlakových a podobne.</a:t>
            </a:r>
          </a:p>
          <a:p>
            <a:pPr algn="just"/>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AAA4250E-C459-6FA6-1265-C1EC4F397640}"/>
              </a:ext>
            </a:extLst>
          </p:cNvPr>
          <p:cNvPicPr>
            <a:picLocks noChangeAspect="1"/>
          </p:cNvPicPr>
          <p:nvPr/>
        </p:nvPicPr>
        <p:blipFill>
          <a:blip r:embed="rId2"/>
          <a:stretch>
            <a:fillRect/>
          </a:stretch>
        </p:blipFill>
        <p:spPr>
          <a:xfrm>
            <a:off x="10329581" y="5886251"/>
            <a:ext cx="1024217" cy="835224"/>
          </a:xfrm>
          <a:prstGeom prst="rect">
            <a:avLst/>
          </a:prstGeom>
        </p:spPr>
      </p:pic>
    </p:spTree>
    <p:extLst>
      <p:ext uri="{BB962C8B-B14F-4D97-AF65-F5344CB8AC3E}">
        <p14:creationId xmlns:p14="http://schemas.microsoft.com/office/powerpoint/2010/main" val="297179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638449-2BF2-10CA-31E7-AD083726A99E}"/>
              </a:ext>
            </a:extLst>
          </p:cNvPr>
          <p:cNvSpPr>
            <a:spLocks noGrp="1"/>
          </p:cNvSpPr>
          <p:nvPr>
            <p:ph type="title"/>
          </p:nvPr>
        </p:nvSpPr>
        <p:spPr>
          <a:xfrm>
            <a:off x="838200" y="365126"/>
            <a:ext cx="10515600" cy="642408"/>
          </a:xfrm>
        </p:spPr>
        <p:txBody>
          <a:bodyPr>
            <a:normAutofit/>
          </a:bodyPr>
          <a:lstStyle/>
          <a:p>
            <a:r>
              <a:rPr lang="sk-SK" sz="2800" b="1" dirty="0">
                <a:solidFill>
                  <a:schemeClr val="accent6">
                    <a:lumMod val="50000"/>
                  </a:schemeClr>
                </a:solidFill>
              </a:rPr>
              <a:t>Opravy VTZ</a:t>
            </a:r>
          </a:p>
        </p:txBody>
      </p:sp>
      <p:sp>
        <p:nvSpPr>
          <p:cNvPr id="3" name="Zástupný objekt pre obsah 2">
            <a:extLst>
              <a:ext uri="{FF2B5EF4-FFF2-40B4-BE49-F238E27FC236}">
                <a16:creationId xmlns:a16="http://schemas.microsoft.com/office/drawing/2014/main" id="{CD569A18-51E6-0036-CD1E-F98A7A2A92C7}"/>
              </a:ext>
            </a:extLst>
          </p:cNvPr>
          <p:cNvSpPr>
            <a:spLocks noGrp="1"/>
          </p:cNvSpPr>
          <p:nvPr>
            <p:ph idx="1"/>
          </p:nvPr>
        </p:nvSpPr>
        <p:spPr>
          <a:xfrm>
            <a:off x="838200" y="1007534"/>
            <a:ext cx="10515600" cy="4546599"/>
          </a:xfrm>
        </p:spPr>
        <p:txBody>
          <a:bodyPr>
            <a:normAutofit/>
          </a:bodyPr>
          <a:lstStyle/>
          <a:p>
            <a:pPr algn="just"/>
            <a:r>
              <a:rPr lang="sk-SK" sz="2400" dirty="0">
                <a:solidFill>
                  <a:schemeClr val="accent6">
                    <a:lumMod val="50000"/>
                  </a:schemeClr>
                </a:solidFill>
              </a:rPr>
              <a:t>Opravovať VTZ tlakové a plynové môže len osoba s osvedčením na opravy (§ 18 ods. 1 písm. a) a d) vyhlášky MPSVR SR č. 508/2009 Z. z.) len v rozsahu svojho osvedčenia. Uvedené platí aj pri písomnom doklade o overení odborných vedomostí vydanom revíznym technikom (§ 18 ods. 2 vyhlášky MPSVR SR                     č. 508/2009 Z. z.). </a:t>
            </a:r>
          </a:p>
          <a:p>
            <a:pPr algn="just"/>
            <a:r>
              <a:rPr lang="sk-SK" sz="2400" dirty="0">
                <a:solidFill>
                  <a:schemeClr val="accent6">
                    <a:lumMod val="50000"/>
                  </a:schemeClr>
                </a:solidFill>
              </a:rPr>
              <a:t>Pri opravách je potrebné venovať zvýšenú pozornosť zvarom. Osoba, ktorá vykonáva opravu prostredníctvom zvarového spoja, musí mať pre uvedené zvary požadovanú odbornú spôsobilosť – zváračský preukaz. Po opravách je potrebné vykonať kontrolu kvality uskutočnených zvarov prostredníctvom NDT skúšok odborne spôsobilou osobou. </a:t>
            </a:r>
          </a:p>
          <a:p>
            <a:pPr algn="just"/>
            <a:endParaRPr lang="sk-SK" sz="2400" dirty="0">
              <a:solidFill>
                <a:schemeClr val="accent1"/>
              </a:solidFill>
            </a:endParaRPr>
          </a:p>
        </p:txBody>
      </p:sp>
      <p:sp>
        <p:nvSpPr>
          <p:cNvPr id="4" name="Zástupný objekt pre dátum 3">
            <a:extLst>
              <a:ext uri="{FF2B5EF4-FFF2-40B4-BE49-F238E27FC236}">
                <a16:creationId xmlns:a16="http://schemas.microsoft.com/office/drawing/2014/main" id="{3BE02CA7-25F9-A9EF-165C-D42888730B07}"/>
              </a:ext>
            </a:extLst>
          </p:cNvPr>
          <p:cNvSpPr>
            <a:spLocks noGrp="1"/>
          </p:cNvSpPr>
          <p:nvPr>
            <p:ph type="dt" sz="half" idx="10"/>
          </p:nvPr>
        </p:nvSpPr>
        <p:spPr>
          <a:xfrm>
            <a:off x="838198" y="6356350"/>
            <a:ext cx="10515600" cy="365125"/>
          </a:xfrm>
        </p:spPr>
        <p:txBody>
          <a:bodyPr/>
          <a:lstStyle/>
          <a:p>
            <a:r>
              <a:rPr lang="sk-SK" sz="1800" b="1" dirty="0">
                <a:solidFill>
                  <a:schemeClr val="accent6">
                    <a:lumMod val="50000"/>
                  </a:schemeClr>
                </a:solidFill>
              </a:rPr>
              <a:t>08. 09. 2023, Nitra      Rady a odporúčania pre výkon revízií, opráv a obsluhy podľa predpisov</a:t>
            </a:r>
          </a:p>
        </p:txBody>
      </p:sp>
      <p:pic>
        <p:nvPicPr>
          <p:cNvPr id="6" name="Obrázok 5">
            <a:extLst>
              <a:ext uri="{FF2B5EF4-FFF2-40B4-BE49-F238E27FC236}">
                <a16:creationId xmlns:a16="http://schemas.microsoft.com/office/drawing/2014/main" id="{AAA4250E-C459-6FA6-1265-C1EC4F397640}"/>
              </a:ext>
            </a:extLst>
          </p:cNvPr>
          <p:cNvPicPr>
            <a:picLocks noChangeAspect="1"/>
          </p:cNvPicPr>
          <p:nvPr/>
        </p:nvPicPr>
        <p:blipFill>
          <a:blip r:embed="rId2"/>
          <a:stretch>
            <a:fillRect/>
          </a:stretch>
        </p:blipFill>
        <p:spPr>
          <a:xfrm>
            <a:off x="10329581" y="5886251"/>
            <a:ext cx="1024217" cy="835224"/>
          </a:xfrm>
          <a:prstGeom prst="rect">
            <a:avLst/>
          </a:prstGeom>
        </p:spPr>
      </p:pic>
      <p:pic>
        <p:nvPicPr>
          <p:cNvPr id="5" name="Obrázok 4">
            <a:extLst>
              <a:ext uri="{FF2B5EF4-FFF2-40B4-BE49-F238E27FC236}">
                <a16:creationId xmlns:a16="http://schemas.microsoft.com/office/drawing/2014/main" id="{5A434D1E-C677-A8C5-DDAA-529ADECFDB24}"/>
              </a:ext>
            </a:extLst>
          </p:cNvPr>
          <p:cNvPicPr>
            <a:picLocks noChangeAspect="1"/>
          </p:cNvPicPr>
          <p:nvPr/>
        </p:nvPicPr>
        <p:blipFill>
          <a:blip r:embed="rId3"/>
          <a:stretch>
            <a:fillRect/>
          </a:stretch>
        </p:blipFill>
        <p:spPr>
          <a:xfrm>
            <a:off x="4859411" y="4280146"/>
            <a:ext cx="2473173" cy="2023717"/>
          </a:xfrm>
          <a:prstGeom prst="rect">
            <a:avLst/>
          </a:prstGeom>
        </p:spPr>
      </p:pic>
    </p:spTree>
    <p:extLst>
      <p:ext uri="{BB962C8B-B14F-4D97-AF65-F5344CB8AC3E}">
        <p14:creationId xmlns:p14="http://schemas.microsoft.com/office/powerpoint/2010/main" val="1127278884"/>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1136</Words>
  <Application>Microsoft Office PowerPoint</Application>
  <PresentationFormat>Širokouhlá</PresentationFormat>
  <Paragraphs>45</Paragraphs>
  <Slides>11</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11</vt:i4>
      </vt:variant>
    </vt:vector>
  </HeadingPairs>
  <TitlesOfParts>
    <vt:vector size="15" baseType="lpstr">
      <vt:lpstr>Arial</vt:lpstr>
      <vt:lpstr>Calibri</vt:lpstr>
      <vt:lpstr>Calibri Light</vt:lpstr>
      <vt:lpstr>Motív Office</vt:lpstr>
      <vt:lpstr> Rady a odporúčania pre výkon revízií, opráv a obsluhy podľa predpisov</vt:lpstr>
      <vt:lpstr>Príprava na výkon odbornej prehliadky a odbornej skúšky (revízie) </vt:lpstr>
      <vt:lpstr>Príprava na výkon revízie nemá vyzerať takto</vt:lpstr>
      <vt:lpstr>Čomu je potrebné venovať zvýšenú pozornosť?</vt:lpstr>
      <vt:lpstr>Samotná prehliadka VTZ</vt:lpstr>
      <vt:lpstr>Skúška VTZ</vt:lpstr>
      <vt:lpstr>Vyhodnotenie revízie</vt:lpstr>
      <vt:lpstr>Rady a odporúčania</vt:lpstr>
      <vt:lpstr>Opravy VTZ</vt:lpstr>
      <vt:lpstr>Obsluha VTZ</vt:lpstr>
      <vt:lpstr>Ďakujem za pozornosť  Vy sa sústreďte na svoju prácu, my sa postaráme o Vašu bezpečnosť!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Michal Hornak</dc:creator>
  <cp:lastModifiedBy>Michal Horňak</cp:lastModifiedBy>
  <cp:revision>12</cp:revision>
  <dcterms:created xsi:type="dcterms:W3CDTF">2022-05-16T17:20:07Z</dcterms:created>
  <dcterms:modified xsi:type="dcterms:W3CDTF">2023-08-27T15:22:28Z</dcterms:modified>
</cp:coreProperties>
</file>